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81"/>
  </p:notesMasterIdLst>
  <p:handoutMasterIdLst>
    <p:handoutMasterId r:id="rId82"/>
  </p:handoutMasterIdLst>
  <p:sldIdLst>
    <p:sldId id="256" r:id="rId2"/>
    <p:sldId id="257" r:id="rId3"/>
    <p:sldId id="260" r:id="rId4"/>
    <p:sldId id="261" r:id="rId5"/>
    <p:sldId id="280" r:id="rId6"/>
    <p:sldId id="279" r:id="rId7"/>
    <p:sldId id="262" r:id="rId8"/>
    <p:sldId id="267" r:id="rId9"/>
    <p:sldId id="269" r:id="rId10"/>
    <p:sldId id="263" r:id="rId11"/>
    <p:sldId id="266" r:id="rId12"/>
    <p:sldId id="268" r:id="rId13"/>
    <p:sldId id="274" r:id="rId14"/>
    <p:sldId id="264" r:id="rId15"/>
    <p:sldId id="276" r:id="rId16"/>
    <p:sldId id="275" r:id="rId17"/>
    <p:sldId id="270" r:id="rId18"/>
    <p:sldId id="272" r:id="rId19"/>
    <p:sldId id="271" r:id="rId20"/>
    <p:sldId id="273" r:id="rId21"/>
    <p:sldId id="335" r:id="rId22"/>
    <p:sldId id="282" r:id="rId23"/>
    <p:sldId id="258" r:id="rId24"/>
    <p:sldId id="259" r:id="rId25"/>
    <p:sldId id="283" r:id="rId26"/>
    <p:sldId id="284" r:id="rId27"/>
    <p:sldId id="285" r:id="rId28"/>
    <p:sldId id="286" r:id="rId29"/>
    <p:sldId id="287" r:id="rId30"/>
    <p:sldId id="265" r:id="rId31"/>
    <p:sldId id="289" r:id="rId32"/>
    <p:sldId id="290" r:id="rId33"/>
    <p:sldId id="291" r:id="rId34"/>
    <p:sldId id="292" r:id="rId35"/>
    <p:sldId id="293" r:id="rId36"/>
    <p:sldId id="294" r:id="rId37"/>
    <p:sldId id="295" r:id="rId38"/>
    <p:sldId id="296" r:id="rId39"/>
    <p:sldId id="297" r:id="rId40"/>
    <p:sldId id="298" r:id="rId41"/>
    <p:sldId id="277" r:id="rId42"/>
    <p:sldId id="299" r:id="rId43"/>
    <p:sldId id="300" r:id="rId44"/>
    <p:sldId id="301" r:id="rId45"/>
    <p:sldId id="302" r:id="rId46"/>
    <p:sldId id="303" r:id="rId47"/>
    <p:sldId id="304" r:id="rId48"/>
    <p:sldId id="305" r:id="rId49"/>
    <p:sldId id="306" r:id="rId50"/>
    <p:sldId id="307" r:id="rId51"/>
    <p:sldId id="308" r:id="rId52"/>
    <p:sldId id="309" r:id="rId53"/>
    <p:sldId id="310" r:id="rId54"/>
    <p:sldId id="311" r:id="rId55"/>
    <p:sldId id="312" r:id="rId56"/>
    <p:sldId id="313" r:id="rId57"/>
    <p:sldId id="314" r:id="rId58"/>
    <p:sldId id="315" r:id="rId59"/>
    <p:sldId id="316" r:id="rId60"/>
    <p:sldId id="317" r:id="rId61"/>
    <p:sldId id="318" r:id="rId62"/>
    <p:sldId id="319" r:id="rId63"/>
    <p:sldId id="320" r:id="rId64"/>
    <p:sldId id="321" r:id="rId65"/>
    <p:sldId id="322" r:id="rId66"/>
    <p:sldId id="323" r:id="rId67"/>
    <p:sldId id="324" r:id="rId68"/>
    <p:sldId id="325" r:id="rId69"/>
    <p:sldId id="326" r:id="rId70"/>
    <p:sldId id="327" r:id="rId71"/>
    <p:sldId id="328" r:id="rId72"/>
    <p:sldId id="329" r:id="rId73"/>
    <p:sldId id="330" r:id="rId74"/>
    <p:sldId id="331" r:id="rId75"/>
    <p:sldId id="332" r:id="rId76"/>
    <p:sldId id="333" r:id="rId77"/>
    <p:sldId id="334" r:id="rId78"/>
    <p:sldId id="278" r:id="rId79"/>
    <p:sldId id="281" r:id="rId80"/>
  </p:sldIdLst>
  <p:sldSz cx="9144000" cy="5143500" type="screen16x9"/>
  <p:notesSz cx="6858000" cy="9144000"/>
  <p:embeddedFontLst>
    <p:embeddedFont>
      <p:font typeface="Merriweather" panose="020B0604020202020204" charset="0"/>
      <p:regular r:id="rId83"/>
      <p:bold r:id="rId84"/>
      <p:italic r:id="rId85"/>
      <p:boldItalic r:id="rId86"/>
    </p:embeddedFont>
    <p:embeddedFont>
      <p:font typeface="Roboto" panose="020B0604020202020204" charset="0"/>
      <p:regular r:id="rId87"/>
      <p:bold r:id="rId88"/>
      <p:italic r:id="rId89"/>
      <p:boldItalic r:id="rId9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ishi Kachhwaha" initials="RK" lastIdx="1" clrIdx="0">
    <p:extLst>
      <p:ext uri="{19B8F6BF-5375-455C-9EA6-DF929625EA0E}">
        <p15:presenceInfo xmlns:p15="http://schemas.microsoft.com/office/powerpoint/2012/main" userId="S::INT22018054@vedanta.co.in::b5001101-ea64-4e4b-a829-afa1a63b695f"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41" autoAdjust="0"/>
    <p:restoredTop sz="94660"/>
  </p:normalViewPr>
  <p:slideViewPr>
    <p:cSldViewPr snapToGrid="0">
      <p:cViewPr varScale="1">
        <p:scale>
          <a:sx n="84" d="100"/>
          <a:sy n="84" d="100"/>
        </p:scale>
        <p:origin x="990" y="90"/>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2.fntdata"/><Relationship Id="rId89" Type="http://schemas.openxmlformats.org/officeDocument/2006/relationships/font" Target="fonts/font7.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font" Target="fonts/font8.fntdata"/><Relationship Id="rId95" Type="http://schemas.openxmlformats.org/officeDocument/2006/relationships/tableStyles" Target="tableStyle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font" Target="fonts/font3.fntdata"/><Relationship Id="rId93"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font" Target="fonts/font1.fntdata"/><Relationship Id="rId88" Type="http://schemas.openxmlformats.org/officeDocument/2006/relationships/font" Target="fonts/font6.fntdata"/><Relationship Id="rId91"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notesMaster" Target="notesMasters/notesMaster1.xml"/><Relationship Id="rId86" Type="http://schemas.openxmlformats.org/officeDocument/2006/relationships/font" Target="fonts/font4.fntdata"/><Relationship Id="rId9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presProps" Target="pres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5.fntdata"/><Relationship Id="rId61" Type="http://schemas.openxmlformats.org/officeDocument/2006/relationships/slide" Target="slides/slide60.xml"/><Relationship Id="rId82" Type="http://schemas.openxmlformats.org/officeDocument/2006/relationships/handoutMaster" Target="handoutMasters/handoutMaster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C0612DC-ABCA-43C7-BFF5-95F344D2B61E}" type="doc">
      <dgm:prSet loTypeId="urn:microsoft.com/office/officeart/2005/8/layout/process5" loCatId="process" qsTypeId="urn:microsoft.com/office/officeart/2005/8/quickstyle/simple1" qsCatId="simple" csTypeId="urn:microsoft.com/office/officeart/2005/8/colors/accent1_2" csCatId="accent1" phldr="1"/>
      <dgm:spPr/>
      <dgm:t>
        <a:bodyPr/>
        <a:lstStyle/>
        <a:p>
          <a:endParaRPr lang="en-IN"/>
        </a:p>
      </dgm:t>
    </dgm:pt>
    <dgm:pt modelId="{27AAFBCA-BF7C-49CA-9B77-41F55F51216E}">
      <dgm:prSet phldrT="[Text]" custT="1"/>
      <dgm:spPr/>
      <dgm:t>
        <a:bodyPr/>
        <a:lstStyle/>
        <a:p>
          <a:r>
            <a:rPr lang="en-IN" sz="1100" dirty="0"/>
            <a:t>1) </a:t>
          </a:r>
          <a:r>
            <a:rPr lang="en-IN" sz="1100" u="sng" dirty="0"/>
            <a:t>Arrival of Ship Vessel</a:t>
          </a:r>
          <a:r>
            <a:rPr lang="en-IN" sz="1100" dirty="0"/>
            <a:t>:</a:t>
          </a:r>
        </a:p>
        <a:p>
          <a:r>
            <a:rPr lang="en-IN" sz="1100" dirty="0"/>
            <a:t>Ship vessels carrying alumina are sent by the sellers (with defined COA) arrives at designated port/dock (ours is Kakinada port)</a:t>
          </a:r>
        </a:p>
      </dgm:t>
    </dgm:pt>
    <dgm:pt modelId="{A7A32219-B325-4126-8BDD-EC679E52CE1B}" type="parTrans" cxnId="{6F3518A0-A2D1-432F-A196-D8BB45A19CCC}">
      <dgm:prSet/>
      <dgm:spPr/>
      <dgm:t>
        <a:bodyPr/>
        <a:lstStyle/>
        <a:p>
          <a:endParaRPr lang="en-IN"/>
        </a:p>
      </dgm:t>
    </dgm:pt>
    <dgm:pt modelId="{76881259-0D8F-4A09-A257-50E130040AAE}" type="sibTrans" cxnId="{6F3518A0-A2D1-432F-A196-D8BB45A19CCC}">
      <dgm:prSet custT="1"/>
      <dgm:spPr/>
      <dgm:t>
        <a:bodyPr/>
        <a:lstStyle/>
        <a:p>
          <a:endParaRPr lang="en-IN" sz="1100"/>
        </a:p>
      </dgm:t>
    </dgm:pt>
    <dgm:pt modelId="{A7CE9D8E-27DA-4B42-AABD-3AE0AB272956}">
      <dgm:prSet phldrT="[Text]" custT="1"/>
      <dgm:spPr/>
      <dgm:t>
        <a:bodyPr/>
        <a:lstStyle/>
        <a:p>
          <a:r>
            <a:rPr lang="en-IN" sz="1100" dirty="0"/>
            <a:t>2) </a:t>
          </a:r>
          <a:r>
            <a:rPr lang="en-IN" sz="1100" u="sng" dirty="0"/>
            <a:t>Suction Pumps:</a:t>
          </a:r>
        </a:p>
        <a:p>
          <a:r>
            <a:rPr lang="en-IN" sz="1100" u="none" dirty="0"/>
            <a:t>These pumps are employed to extract alumina from vessel compartments. These pumps create vacuum and draw the alumina into their intake system. </a:t>
          </a:r>
        </a:p>
      </dgm:t>
    </dgm:pt>
    <dgm:pt modelId="{4B57639C-E8A2-4370-8D2F-567BE8DF6EFF}" type="parTrans" cxnId="{C8A9B7F4-20CD-4EE5-B003-AA1AB88049F1}">
      <dgm:prSet/>
      <dgm:spPr/>
      <dgm:t>
        <a:bodyPr/>
        <a:lstStyle/>
        <a:p>
          <a:endParaRPr lang="en-IN"/>
        </a:p>
      </dgm:t>
    </dgm:pt>
    <dgm:pt modelId="{AAA1BAD4-90BD-42BB-A524-E2E0159783F3}" type="sibTrans" cxnId="{C8A9B7F4-20CD-4EE5-B003-AA1AB88049F1}">
      <dgm:prSet custT="1"/>
      <dgm:spPr/>
      <dgm:t>
        <a:bodyPr/>
        <a:lstStyle/>
        <a:p>
          <a:endParaRPr lang="en-IN" sz="1100"/>
        </a:p>
      </dgm:t>
    </dgm:pt>
    <dgm:pt modelId="{150A9CFF-FDFE-450C-A8C3-632336833AFC}">
      <dgm:prSet phldrT="[Text]" custT="1"/>
      <dgm:spPr/>
      <dgm:t>
        <a:bodyPr/>
        <a:lstStyle/>
        <a:p>
          <a:r>
            <a:rPr lang="en-IN" sz="1100" dirty="0"/>
            <a:t>3) </a:t>
          </a:r>
          <a:r>
            <a:rPr lang="en-IN" sz="1100" u="sng" dirty="0"/>
            <a:t>Intake Pipes</a:t>
          </a:r>
          <a:r>
            <a:rPr lang="en-IN" sz="1100" dirty="0"/>
            <a:t>: </a:t>
          </a:r>
        </a:p>
        <a:p>
          <a:r>
            <a:rPr lang="en-IN" sz="1100" dirty="0"/>
            <a:t>The intake pipes of the suction pumps are connected within the ship's cargo area to extract the alumina. (These points are designed to prevent spillage or contamination.)</a:t>
          </a:r>
        </a:p>
      </dgm:t>
    </dgm:pt>
    <dgm:pt modelId="{FFC95AE9-85B9-4D88-88E4-10D3223FA9EC}" type="parTrans" cxnId="{B5C8C8B3-BB47-4E51-A47D-D1783F80BCFE}">
      <dgm:prSet/>
      <dgm:spPr/>
      <dgm:t>
        <a:bodyPr/>
        <a:lstStyle/>
        <a:p>
          <a:endParaRPr lang="en-IN"/>
        </a:p>
      </dgm:t>
    </dgm:pt>
    <dgm:pt modelId="{964E3DEA-2D9B-4FAC-BEB0-7D809430870E}" type="sibTrans" cxnId="{B5C8C8B3-BB47-4E51-A47D-D1783F80BCFE}">
      <dgm:prSet custT="1"/>
      <dgm:spPr/>
      <dgm:t>
        <a:bodyPr/>
        <a:lstStyle/>
        <a:p>
          <a:endParaRPr lang="en-IN" sz="1100"/>
        </a:p>
      </dgm:t>
    </dgm:pt>
    <dgm:pt modelId="{28C47482-DE32-4C69-822B-9E9F4F982AEB}">
      <dgm:prSet phldrT="[Text]" custT="1"/>
      <dgm:spPr/>
      <dgm:t>
        <a:bodyPr/>
        <a:lstStyle/>
        <a:p>
          <a:r>
            <a:rPr lang="en-IN" sz="1100" dirty="0"/>
            <a:t>4) </a:t>
          </a:r>
          <a:r>
            <a:rPr lang="en-IN" sz="1100" u="sng" dirty="0"/>
            <a:t>Alumina Silos</a:t>
          </a:r>
          <a:r>
            <a:rPr lang="en-IN" sz="1100" dirty="0"/>
            <a:t>: The extracted alumina is directed through the suction pumps and transported via pipes to designated silos on the port premises.</a:t>
          </a:r>
        </a:p>
      </dgm:t>
    </dgm:pt>
    <dgm:pt modelId="{8615A8AF-C586-4DC5-9221-E3E19C1E6804}" type="parTrans" cxnId="{00DF3AFB-7350-47B6-9CE8-D71C6719CA84}">
      <dgm:prSet/>
      <dgm:spPr/>
      <dgm:t>
        <a:bodyPr/>
        <a:lstStyle/>
        <a:p>
          <a:endParaRPr lang="en-IN"/>
        </a:p>
      </dgm:t>
    </dgm:pt>
    <dgm:pt modelId="{A4C9C421-70F6-4F07-A104-2795AE437D70}" type="sibTrans" cxnId="{00DF3AFB-7350-47B6-9CE8-D71C6719CA84}">
      <dgm:prSet custT="1"/>
      <dgm:spPr/>
      <dgm:t>
        <a:bodyPr/>
        <a:lstStyle/>
        <a:p>
          <a:endParaRPr lang="en-IN" sz="1100"/>
        </a:p>
      </dgm:t>
    </dgm:pt>
    <dgm:pt modelId="{3941685F-FB6D-44FE-9561-71A08E1457AF}">
      <dgm:prSet phldrT="[Text]" custT="1"/>
      <dgm:spPr/>
      <dgm:t>
        <a:bodyPr/>
        <a:lstStyle/>
        <a:p>
          <a:r>
            <a:rPr lang="en-IN" sz="1100" dirty="0"/>
            <a:t>5) </a:t>
          </a:r>
          <a:r>
            <a:rPr lang="en-IN" sz="1100" u="sng" dirty="0"/>
            <a:t>Silo Storage</a:t>
          </a:r>
          <a:r>
            <a:rPr lang="en-IN" sz="1100" dirty="0"/>
            <a:t>: silos are large cylindrical structures with sufficient capacity to store alumina. The silos are designed to ensure proper ventilation and prevent moisture or other contaminants.</a:t>
          </a:r>
        </a:p>
      </dgm:t>
    </dgm:pt>
    <dgm:pt modelId="{DBCFFBD2-CA10-4B20-910D-445F15D687B7}" type="parTrans" cxnId="{8BDCF72F-2FFF-4AAB-834F-094BB6314B7C}">
      <dgm:prSet/>
      <dgm:spPr/>
      <dgm:t>
        <a:bodyPr/>
        <a:lstStyle/>
        <a:p>
          <a:endParaRPr lang="en-IN"/>
        </a:p>
      </dgm:t>
    </dgm:pt>
    <dgm:pt modelId="{5D261387-139D-4B9E-8BEB-CC8B0190F683}" type="sibTrans" cxnId="{8BDCF72F-2FFF-4AAB-834F-094BB6314B7C}">
      <dgm:prSet custT="1"/>
      <dgm:spPr/>
      <dgm:t>
        <a:bodyPr/>
        <a:lstStyle/>
        <a:p>
          <a:endParaRPr lang="en-IN" sz="1100"/>
        </a:p>
      </dgm:t>
    </dgm:pt>
    <dgm:pt modelId="{99AE372F-35FE-4CDD-9A76-4DB6EE94916C}">
      <dgm:prSet phldrT="[Text]" custT="1"/>
      <dgm:spPr/>
      <dgm:t>
        <a:bodyPr/>
        <a:lstStyle/>
        <a:p>
          <a:r>
            <a:rPr lang="en-IN" sz="1100" dirty="0"/>
            <a:t>6) </a:t>
          </a:r>
          <a:r>
            <a:rPr lang="en-IN" sz="1100" u="sng" dirty="0"/>
            <a:t>Silo Intake</a:t>
          </a:r>
          <a:r>
            <a:rPr lang="en-IN" sz="1100" dirty="0"/>
            <a:t>: silos have 6 air slides on the top of silos. They provide low pressure air to create a fluid-like state of alumina granules. Aiding efficient discharge of material and random distribution on the top of layer.</a:t>
          </a:r>
        </a:p>
      </dgm:t>
    </dgm:pt>
    <dgm:pt modelId="{C8286AF1-0826-407C-9B1E-9B43C1CF2938}" type="parTrans" cxnId="{769641B2-8DAA-48F6-BEDE-E6AFAFB5BBEE}">
      <dgm:prSet/>
      <dgm:spPr/>
      <dgm:t>
        <a:bodyPr/>
        <a:lstStyle/>
        <a:p>
          <a:endParaRPr lang="en-IN"/>
        </a:p>
      </dgm:t>
    </dgm:pt>
    <dgm:pt modelId="{742ED346-7C1A-4C04-8F09-77B1F6C4A320}" type="sibTrans" cxnId="{769641B2-8DAA-48F6-BEDE-E6AFAFB5BBEE}">
      <dgm:prSet/>
      <dgm:spPr/>
      <dgm:t>
        <a:bodyPr/>
        <a:lstStyle/>
        <a:p>
          <a:endParaRPr lang="en-IN"/>
        </a:p>
      </dgm:t>
    </dgm:pt>
    <dgm:pt modelId="{8213AC6D-D1E1-4167-81F1-C48DF89CD33D}" type="pres">
      <dgm:prSet presAssocID="{4C0612DC-ABCA-43C7-BFF5-95F344D2B61E}" presName="diagram" presStyleCnt="0">
        <dgm:presLayoutVars>
          <dgm:dir/>
          <dgm:resizeHandles val="exact"/>
        </dgm:presLayoutVars>
      </dgm:prSet>
      <dgm:spPr/>
    </dgm:pt>
    <dgm:pt modelId="{78B4C994-CCAA-4425-9154-A63392363F5D}" type="pres">
      <dgm:prSet presAssocID="{27AAFBCA-BF7C-49CA-9B77-41F55F51216E}" presName="node" presStyleLbl="node1" presStyleIdx="0" presStyleCnt="6">
        <dgm:presLayoutVars>
          <dgm:bulletEnabled val="1"/>
        </dgm:presLayoutVars>
      </dgm:prSet>
      <dgm:spPr/>
    </dgm:pt>
    <dgm:pt modelId="{B1C56A20-D941-4DB5-92C8-D2E4984295D2}" type="pres">
      <dgm:prSet presAssocID="{76881259-0D8F-4A09-A257-50E130040AAE}" presName="sibTrans" presStyleLbl="sibTrans2D1" presStyleIdx="0" presStyleCnt="5"/>
      <dgm:spPr/>
    </dgm:pt>
    <dgm:pt modelId="{1AEE240B-671E-4586-90B8-C8E729E0079E}" type="pres">
      <dgm:prSet presAssocID="{76881259-0D8F-4A09-A257-50E130040AAE}" presName="connectorText" presStyleLbl="sibTrans2D1" presStyleIdx="0" presStyleCnt="5"/>
      <dgm:spPr/>
    </dgm:pt>
    <dgm:pt modelId="{F7DC995C-7673-48B3-AE89-D95AA48FEF12}" type="pres">
      <dgm:prSet presAssocID="{A7CE9D8E-27DA-4B42-AABD-3AE0AB272956}" presName="node" presStyleLbl="node1" presStyleIdx="1" presStyleCnt="6">
        <dgm:presLayoutVars>
          <dgm:bulletEnabled val="1"/>
        </dgm:presLayoutVars>
      </dgm:prSet>
      <dgm:spPr/>
    </dgm:pt>
    <dgm:pt modelId="{3B24DCA2-B2B9-4BAC-BF69-B563BEED09A5}" type="pres">
      <dgm:prSet presAssocID="{AAA1BAD4-90BD-42BB-A524-E2E0159783F3}" presName="sibTrans" presStyleLbl="sibTrans2D1" presStyleIdx="1" presStyleCnt="5"/>
      <dgm:spPr/>
    </dgm:pt>
    <dgm:pt modelId="{03E038EB-F394-454F-B6B3-F5EA4AAAF57A}" type="pres">
      <dgm:prSet presAssocID="{AAA1BAD4-90BD-42BB-A524-E2E0159783F3}" presName="connectorText" presStyleLbl="sibTrans2D1" presStyleIdx="1" presStyleCnt="5"/>
      <dgm:spPr/>
    </dgm:pt>
    <dgm:pt modelId="{5119EE91-2A94-4589-818B-881697E405DE}" type="pres">
      <dgm:prSet presAssocID="{150A9CFF-FDFE-450C-A8C3-632336833AFC}" presName="node" presStyleLbl="node1" presStyleIdx="2" presStyleCnt="6">
        <dgm:presLayoutVars>
          <dgm:bulletEnabled val="1"/>
        </dgm:presLayoutVars>
      </dgm:prSet>
      <dgm:spPr/>
    </dgm:pt>
    <dgm:pt modelId="{4E370627-AE2A-43B7-8ADA-979D1E1D7F58}" type="pres">
      <dgm:prSet presAssocID="{964E3DEA-2D9B-4FAC-BEB0-7D809430870E}" presName="sibTrans" presStyleLbl="sibTrans2D1" presStyleIdx="2" presStyleCnt="5"/>
      <dgm:spPr/>
    </dgm:pt>
    <dgm:pt modelId="{4012F406-4E76-42E5-85FF-F40FD6DDB94B}" type="pres">
      <dgm:prSet presAssocID="{964E3DEA-2D9B-4FAC-BEB0-7D809430870E}" presName="connectorText" presStyleLbl="sibTrans2D1" presStyleIdx="2" presStyleCnt="5"/>
      <dgm:spPr/>
    </dgm:pt>
    <dgm:pt modelId="{75FD8ADB-CC93-43B8-A994-6264BF20CEB4}" type="pres">
      <dgm:prSet presAssocID="{28C47482-DE32-4C69-822B-9E9F4F982AEB}" presName="node" presStyleLbl="node1" presStyleIdx="3" presStyleCnt="6">
        <dgm:presLayoutVars>
          <dgm:bulletEnabled val="1"/>
        </dgm:presLayoutVars>
      </dgm:prSet>
      <dgm:spPr/>
    </dgm:pt>
    <dgm:pt modelId="{E51DCF3E-BF2B-42AE-A64E-5D75C776B2DE}" type="pres">
      <dgm:prSet presAssocID="{A4C9C421-70F6-4F07-A104-2795AE437D70}" presName="sibTrans" presStyleLbl="sibTrans2D1" presStyleIdx="3" presStyleCnt="5"/>
      <dgm:spPr/>
    </dgm:pt>
    <dgm:pt modelId="{9E88DED2-3657-492E-82B7-E95828623783}" type="pres">
      <dgm:prSet presAssocID="{A4C9C421-70F6-4F07-A104-2795AE437D70}" presName="connectorText" presStyleLbl="sibTrans2D1" presStyleIdx="3" presStyleCnt="5"/>
      <dgm:spPr/>
    </dgm:pt>
    <dgm:pt modelId="{79D7B9C7-52FB-489C-BD9A-ABF1BF0C069F}" type="pres">
      <dgm:prSet presAssocID="{3941685F-FB6D-44FE-9561-71A08E1457AF}" presName="node" presStyleLbl="node1" presStyleIdx="4" presStyleCnt="6">
        <dgm:presLayoutVars>
          <dgm:bulletEnabled val="1"/>
        </dgm:presLayoutVars>
      </dgm:prSet>
      <dgm:spPr/>
    </dgm:pt>
    <dgm:pt modelId="{5C81E331-DB7C-4871-A1A9-78311F4C90AB}" type="pres">
      <dgm:prSet presAssocID="{5D261387-139D-4B9E-8BEB-CC8B0190F683}" presName="sibTrans" presStyleLbl="sibTrans2D1" presStyleIdx="4" presStyleCnt="5"/>
      <dgm:spPr/>
    </dgm:pt>
    <dgm:pt modelId="{24916963-71A5-4D95-AFF6-F32468A97666}" type="pres">
      <dgm:prSet presAssocID="{5D261387-139D-4B9E-8BEB-CC8B0190F683}" presName="connectorText" presStyleLbl="sibTrans2D1" presStyleIdx="4" presStyleCnt="5"/>
      <dgm:spPr/>
    </dgm:pt>
    <dgm:pt modelId="{EF88B847-B0E5-4980-95B3-912ADE034667}" type="pres">
      <dgm:prSet presAssocID="{99AE372F-35FE-4CDD-9A76-4DB6EE94916C}" presName="node" presStyleLbl="node1" presStyleIdx="5" presStyleCnt="6">
        <dgm:presLayoutVars>
          <dgm:bulletEnabled val="1"/>
        </dgm:presLayoutVars>
      </dgm:prSet>
      <dgm:spPr/>
    </dgm:pt>
  </dgm:ptLst>
  <dgm:cxnLst>
    <dgm:cxn modelId="{925E0510-604E-47AE-8FA1-B2005074B444}" type="presOf" srcId="{76881259-0D8F-4A09-A257-50E130040AAE}" destId="{B1C56A20-D941-4DB5-92C8-D2E4984295D2}" srcOrd="0" destOrd="0" presId="urn:microsoft.com/office/officeart/2005/8/layout/process5"/>
    <dgm:cxn modelId="{4B23C829-05D6-453A-AFF1-BEDAE62A45D4}" type="presOf" srcId="{AAA1BAD4-90BD-42BB-A524-E2E0159783F3}" destId="{03E038EB-F394-454F-B6B3-F5EA4AAAF57A}" srcOrd="1" destOrd="0" presId="urn:microsoft.com/office/officeart/2005/8/layout/process5"/>
    <dgm:cxn modelId="{3EAF732C-93F2-4F7B-A36D-A66ED4EBEF60}" type="presOf" srcId="{99AE372F-35FE-4CDD-9A76-4DB6EE94916C}" destId="{EF88B847-B0E5-4980-95B3-912ADE034667}" srcOrd="0" destOrd="0" presId="urn:microsoft.com/office/officeart/2005/8/layout/process5"/>
    <dgm:cxn modelId="{8BDCF72F-2FFF-4AAB-834F-094BB6314B7C}" srcId="{4C0612DC-ABCA-43C7-BFF5-95F344D2B61E}" destId="{3941685F-FB6D-44FE-9561-71A08E1457AF}" srcOrd="4" destOrd="0" parTransId="{DBCFFBD2-CA10-4B20-910D-445F15D687B7}" sibTransId="{5D261387-139D-4B9E-8BEB-CC8B0190F683}"/>
    <dgm:cxn modelId="{276A7830-939E-47FF-AB7F-8191220EA131}" type="presOf" srcId="{A4C9C421-70F6-4F07-A104-2795AE437D70}" destId="{9E88DED2-3657-492E-82B7-E95828623783}" srcOrd="1" destOrd="0" presId="urn:microsoft.com/office/officeart/2005/8/layout/process5"/>
    <dgm:cxn modelId="{D613213C-560E-4026-A37C-3154080ED172}" type="presOf" srcId="{5D261387-139D-4B9E-8BEB-CC8B0190F683}" destId="{24916963-71A5-4D95-AFF6-F32468A97666}" srcOrd="1" destOrd="0" presId="urn:microsoft.com/office/officeart/2005/8/layout/process5"/>
    <dgm:cxn modelId="{281BA266-D146-49BC-8CE8-01501F3EF559}" type="presOf" srcId="{27AAFBCA-BF7C-49CA-9B77-41F55F51216E}" destId="{78B4C994-CCAA-4425-9154-A63392363F5D}" srcOrd="0" destOrd="0" presId="urn:microsoft.com/office/officeart/2005/8/layout/process5"/>
    <dgm:cxn modelId="{4AB9EE66-AC6E-4300-895A-3DCFD6520589}" type="presOf" srcId="{964E3DEA-2D9B-4FAC-BEB0-7D809430870E}" destId="{4012F406-4E76-42E5-85FF-F40FD6DDB94B}" srcOrd="1" destOrd="0" presId="urn:microsoft.com/office/officeart/2005/8/layout/process5"/>
    <dgm:cxn modelId="{F2783049-4137-4670-A26C-483B263CC912}" type="presOf" srcId="{28C47482-DE32-4C69-822B-9E9F4F982AEB}" destId="{75FD8ADB-CC93-43B8-A994-6264BF20CEB4}" srcOrd="0" destOrd="0" presId="urn:microsoft.com/office/officeart/2005/8/layout/process5"/>
    <dgm:cxn modelId="{6F3518A0-A2D1-432F-A196-D8BB45A19CCC}" srcId="{4C0612DC-ABCA-43C7-BFF5-95F344D2B61E}" destId="{27AAFBCA-BF7C-49CA-9B77-41F55F51216E}" srcOrd="0" destOrd="0" parTransId="{A7A32219-B325-4126-8BDD-EC679E52CE1B}" sibTransId="{76881259-0D8F-4A09-A257-50E130040AAE}"/>
    <dgm:cxn modelId="{C65835A2-384C-4340-9DEC-221636AD1ECC}" type="presOf" srcId="{150A9CFF-FDFE-450C-A8C3-632336833AFC}" destId="{5119EE91-2A94-4589-818B-881697E405DE}" srcOrd="0" destOrd="0" presId="urn:microsoft.com/office/officeart/2005/8/layout/process5"/>
    <dgm:cxn modelId="{74117DAB-2221-485A-80D9-202F08255240}" type="presOf" srcId="{A7CE9D8E-27DA-4B42-AABD-3AE0AB272956}" destId="{F7DC995C-7673-48B3-AE89-D95AA48FEF12}" srcOrd="0" destOrd="0" presId="urn:microsoft.com/office/officeart/2005/8/layout/process5"/>
    <dgm:cxn modelId="{769641B2-8DAA-48F6-BEDE-E6AFAFB5BBEE}" srcId="{4C0612DC-ABCA-43C7-BFF5-95F344D2B61E}" destId="{99AE372F-35FE-4CDD-9A76-4DB6EE94916C}" srcOrd="5" destOrd="0" parTransId="{C8286AF1-0826-407C-9B1E-9B43C1CF2938}" sibTransId="{742ED346-7C1A-4C04-8F09-77B1F6C4A320}"/>
    <dgm:cxn modelId="{B5C8C8B3-BB47-4E51-A47D-D1783F80BCFE}" srcId="{4C0612DC-ABCA-43C7-BFF5-95F344D2B61E}" destId="{150A9CFF-FDFE-450C-A8C3-632336833AFC}" srcOrd="2" destOrd="0" parTransId="{FFC95AE9-85B9-4D88-88E4-10D3223FA9EC}" sibTransId="{964E3DEA-2D9B-4FAC-BEB0-7D809430870E}"/>
    <dgm:cxn modelId="{4FAE1AB4-8149-4288-8E13-26CA5A6D739C}" type="presOf" srcId="{5D261387-139D-4B9E-8BEB-CC8B0190F683}" destId="{5C81E331-DB7C-4871-A1A9-78311F4C90AB}" srcOrd="0" destOrd="0" presId="urn:microsoft.com/office/officeart/2005/8/layout/process5"/>
    <dgm:cxn modelId="{8365FDBC-A603-4770-8BE6-89E6E7A5FDD7}" type="presOf" srcId="{76881259-0D8F-4A09-A257-50E130040AAE}" destId="{1AEE240B-671E-4586-90B8-C8E729E0079E}" srcOrd="1" destOrd="0" presId="urn:microsoft.com/office/officeart/2005/8/layout/process5"/>
    <dgm:cxn modelId="{699B7DBF-C072-475F-B6C1-C9D50B9F8325}" type="presOf" srcId="{AAA1BAD4-90BD-42BB-A524-E2E0159783F3}" destId="{3B24DCA2-B2B9-4BAC-BF69-B563BEED09A5}" srcOrd="0" destOrd="0" presId="urn:microsoft.com/office/officeart/2005/8/layout/process5"/>
    <dgm:cxn modelId="{1A4FFEC7-B814-44AE-90F8-0462821AD11B}" type="presOf" srcId="{4C0612DC-ABCA-43C7-BFF5-95F344D2B61E}" destId="{8213AC6D-D1E1-4167-81F1-C48DF89CD33D}" srcOrd="0" destOrd="0" presId="urn:microsoft.com/office/officeart/2005/8/layout/process5"/>
    <dgm:cxn modelId="{A04534D0-69EC-4733-9DF5-CBB0CBFC76F6}" type="presOf" srcId="{3941685F-FB6D-44FE-9561-71A08E1457AF}" destId="{79D7B9C7-52FB-489C-BD9A-ABF1BF0C069F}" srcOrd="0" destOrd="0" presId="urn:microsoft.com/office/officeart/2005/8/layout/process5"/>
    <dgm:cxn modelId="{7EAE7DE7-E517-4A4A-9363-5AC2D74643CA}" type="presOf" srcId="{A4C9C421-70F6-4F07-A104-2795AE437D70}" destId="{E51DCF3E-BF2B-42AE-A64E-5D75C776B2DE}" srcOrd="0" destOrd="0" presId="urn:microsoft.com/office/officeart/2005/8/layout/process5"/>
    <dgm:cxn modelId="{C8A9B7F4-20CD-4EE5-B003-AA1AB88049F1}" srcId="{4C0612DC-ABCA-43C7-BFF5-95F344D2B61E}" destId="{A7CE9D8E-27DA-4B42-AABD-3AE0AB272956}" srcOrd="1" destOrd="0" parTransId="{4B57639C-E8A2-4370-8D2F-567BE8DF6EFF}" sibTransId="{AAA1BAD4-90BD-42BB-A524-E2E0159783F3}"/>
    <dgm:cxn modelId="{EA1A87F7-344D-4C4C-899B-0B7C2D660760}" type="presOf" srcId="{964E3DEA-2D9B-4FAC-BEB0-7D809430870E}" destId="{4E370627-AE2A-43B7-8ADA-979D1E1D7F58}" srcOrd="0" destOrd="0" presId="urn:microsoft.com/office/officeart/2005/8/layout/process5"/>
    <dgm:cxn modelId="{00DF3AFB-7350-47B6-9CE8-D71C6719CA84}" srcId="{4C0612DC-ABCA-43C7-BFF5-95F344D2B61E}" destId="{28C47482-DE32-4C69-822B-9E9F4F982AEB}" srcOrd="3" destOrd="0" parTransId="{8615A8AF-C586-4DC5-9221-E3E19C1E6804}" sibTransId="{A4C9C421-70F6-4F07-A104-2795AE437D70}"/>
    <dgm:cxn modelId="{4E7DA407-7221-4B9A-9CD7-15A69E241510}" type="presParOf" srcId="{8213AC6D-D1E1-4167-81F1-C48DF89CD33D}" destId="{78B4C994-CCAA-4425-9154-A63392363F5D}" srcOrd="0" destOrd="0" presId="urn:microsoft.com/office/officeart/2005/8/layout/process5"/>
    <dgm:cxn modelId="{A25D3A5C-A3A8-4762-A2B7-E947FE128468}" type="presParOf" srcId="{8213AC6D-D1E1-4167-81F1-C48DF89CD33D}" destId="{B1C56A20-D941-4DB5-92C8-D2E4984295D2}" srcOrd="1" destOrd="0" presId="urn:microsoft.com/office/officeart/2005/8/layout/process5"/>
    <dgm:cxn modelId="{D202B67F-CA4B-42CD-988D-0EAD9771DA13}" type="presParOf" srcId="{B1C56A20-D941-4DB5-92C8-D2E4984295D2}" destId="{1AEE240B-671E-4586-90B8-C8E729E0079E}" srcOrd="0" destOrd="0" presId="urn:microsoft.com/office/officeart/2005/8/layout/process5"/>
    <dgm:cxn modelId="{F5A3B4FE-5713-4CDF-9734-D3CBC777ED35}" type="presParOf" srcId="{8213AC6D-D1E1-4167-81F1-C48DF89CD33D}" destId="{F7DC995C-7673-48B3-AE89-D95AA48FEF12}" srcOrd="2" destOrd="0" presId="urn:microsoft.com/office/officeart/2005/8/layout/process5"/>
    <dgm:cxn modelId="{592777BC-7A8A-46CA-8072-B93520243EDE}" type="presParOf" srcId="{8213AC6D-D1E1-4167-81F1-C48DF89CD33D}" destId="{3B24DCA2-B2B9-4BAC-BF69-B563BEED09A5}" srcOrd="3" destOrd="0" presId="urn:microsoft.com/office/officeart/2005/8/layout/process5"/>
    <dgm:cxn modelId="{4054F851-0D2C-4D3C-BDA0-F7CD7E6D5656}" type="presParOf" srcId="{3B24DCA2-B2B9-4BAC-BF69-B563BEED09A5}" destId="{03E038EB-F394-454F-B6B3-F5EA4AAAF57A}" srcOrd="0" destOrd="0" presId="urn:microsoft.com/office/officeart/2005/8/layout/process5"/>
    <dgm:cxn modelId="{045B57C3-A2C8-4353-947E-6B5EA25FF002}" type="presParOf" srcId="{8213AC6D-D1E1-4167-81F1-C48DF89CD33D}" destId="{5119EE91-2A94-4589-818B-881697E405DE}" srcOrd="4" destOrd="0" presId="urn:microsoft.com/office/officeart/2005/8/layout/process5"/>
    <dgm:cxn modelId="{ADC81AD7-F8FA-4881-9E10-2D3DCFA1C597}" type="presParOf" srcId="{8213AC6D-D1E1-4167-81F1-C48DF89CD33D}" destId="{4E370627-AE2A-43B7-8ADA-979D1E1D7F58}" srcOrd="5" destOrd="0" presId="urn:microsoft.com/office/officeart/2005/8/layout/process5"/>
    <dgm:cxn modelId="{2319C68F-1EBE-4E00-A455-897C8C7D249E}" type="presParOf" srcId="{4E370627-AE2A-43B7-8ADA-979D1E1D7F58}" destId="{4012F406-4E76-42E5-85FF-F40FD6DDB94B}" srcOrd="0" destOrd="0" presId="urn:microsoft.com/office/officeart/2005/8/layout/process5"/>
    <dgm:cxn modelId="{E185BDCF-17DE-40B3-82C9-628235ADA6A7}" type="presParOf" srcId="{8213AC6D-D1E1-4167-81F1-C48DF89CD33D}" destId="{75FD8ADB-CC93-43B8-A994-6264BF20CEB4}" srcOrd="6" destOrd="0" presId="urn:microsoft.com/office/officeart/2005/8/layout/process5"/>
    <dgm:cxn modelId="{07A43AC7-24BA-4100-A71D-EC69C2CCDDA1}" type="presParOf" srcId="{8213AC6D-D1E1-4167-81F1-C48DF89CD33D}" destId="{E51DCF3E-BF2B-42AE-A64E-5D75C776B2DE}" srcOrd="7" destOrd="0" presId="urn:microsoft.com/office/officeart/2005/8/layout/process5"/>
    <dgm:cxn modelId="{AC241ECD-5CE5-4EA7-BDB3-FDB520F5A47D}" type="presParOf" srcId="{E51DCF3E-BF2B-42AE-A64E-5D75C776B2DE}" destId="{9E88DED2-3657-492E-82B7-E95828623783}" srcOrd="0" destOrd="0" presId="urn:microsoft.com/office/officeart/2005/8/layout/process5"/>
    <dgm:cxn modelId="{3873BFBD-11FE-477F-BEF5-B3EAA2A1030C}" type="presParOf" srcId="{8213AC6D-D1E1-4167-81F1-C48DF89CD33D}" destId="{79D7B9C7-52FB-489C-BD9A-ABF1BF0C069F}" srcOrd="8" destOrd="0" presId="urn:microsoft.com/office/officeart/2005/8/layout/process5"/>
    <dgm:cxn modelId="{8F265339-7ABD-40B7-AB80-4CDB5AD1642A}" type="presParOf" srcId="{8213AC6D-D1E1-4167-81F1-C48DF89CD33D}" destId="{5C81E331-DB7C-4871-A1A9-78311F4C90AB}" srcOrd="9" destOrd="0" presId="urn:microsoft.com/office/officeart/2005/8/layout/process5"/>
    <dgm:cxn modelId="{FA6EC28E-993C-4A06-AF22-6483C26B7404}" type="presParOf" srcId="{5C81E331-DB7C-4871-A1A9-78311F4C90AB}" destId="{24916963-71A5-4D95-AFF6-F32468A97666}" srcOrd="0" destOrd="0" presId="urn:microsoft.com/office/officeart/2005/8/layout/process5"/>
    <dgm:cxn modelId="{57395AC7-7A3B-4E37-85C7-F65BA8630CF9}" type="presParOf" srcId="{8213AC6D-D1E1-4167-81F1-C48DF89CD33D}" destId="{EF88B847-B0E5-4980-95B3-912ADE034667}" srcOrd="10" destOrd="0" presId="urn:microsoft.com/office/officeart/2005/8/layout/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C0612DC-ABCA-43C7-BFF5-95F344D2B61E}" type="doc">
      <dgm:prSet loTypeId="urn:microsoft.com/office/officeart/2005/8/layout/process5" loCatId="process" qsTypeId="urn:microsoft.com/office/officeart/2005/8/quickstyle/simple1" qsCatId="simple" csTypeId="urn:microsoft.com/office/officeart/2005/8/colors/accent1_2" csCatId="accent1" phldr="1"/>
      <dgm:spPr/>
      <dgm:t>
        <a:bodyPr/>
        <a:lstStyle/>
        <a:p>
          <a:endParaRPr lang="en-IN"/>
        </a:p>
      </dgm:t>
    </dgm:pt>
    <dgm:pt modelId="{27AAFBCA-BF7C-49CA-9B77-41F55F51216E}">
      <dgm:prSet phldrT="[Text]"/>
      <dgm:spPr/>
      <dgm:t>
        <a:bodyPr/>
        <a:lstStyle/>
        <a:p>
          <a:r>
            <a:rPr lang="en-IN" dirty="0"/>
            <a:t>6) </a:t>
          </a:r>
          <a:r>
            <a:rPr lang="en-IN" u="sng" dirty="0"/>
            <a:t>Bottom Discharge Point</a:t>
          </a:r>
          <a:r>
            <a:rPr lang="en-IN" dirty="0"/>
            <a:t>: According to alumina demand, Each silo is discharged with a bottom discharge point or opening. At Kakinada port we have single point discharge silos.</a:t>
          </a:r>
        </a:p>
      </dgm:t>
    </dgm:pt>
    <dgm:pt modelId="{A7A32219-B325-4126-8BDD-EC679E52CE1B}" type="parTrans" cxnId="{6F3518A0-A2D1-432F-A196-D8BB45A19CCC}">
      <dgm:prSet/>
      <dgm:spPr/>
      <dgm:t>
        <a:bodyPr/>
        <a:lstStyle/>
        <a:p>
          <a:endParaRPr lang="en-IN"/>
        </a:p>
      </dgm:t>
    </dgm:pt>
    <dgm:pt modelId="{76881259-0D8F-4A09-A257-50E130040AAE}" type="sibTrans" cxnId="{6F3518A0-A2D1-432F-A196-D8BB45A19CCC}">
      <dgm:prSet/>
      <dgm:spPr/>
      <dgm:t>
        <a:bodyPr/>
        <a:lstStyle/>
        <a:p>
          <a:endParaRPr lang="en-IN"/>
        </a:p>
      </dgm:t>
    </dgm:pt>
    <dgm:pt modelId="{A7CE9D8E-27DA-4B42-AABD-3AE0AB272956}">
      <dgm:prSet phldrT="[Text]" custT="1"/>
      <dgm:spPr/>
      <dgm:t>
        <a:bodyPr/>
        <a:lstStyle/>
        <a:p>
          <a:r>
            <a:rPr lang="en-IN" sz="1100" u="none" dirty="0"/>
            <a:t>7) </a:t>
          </a:r>
          <a:r>
            <a:rPr lang="en-IN" sz="1100" u="sng" dirty="0"/>
            <a:t>Loading into Racks</a:t>
          </a:r>
          <a:r>
            <a:rPr lang="en-IN" sz="1100" dirty="0"/>
            <a:t>: To transport the alumina from the silos to its destination, such as Balco or Jharsuguda, the bottom discharge point of the silo is connected to conveyor belts, and other equipment</a:t>
          </a:r>
          <a:endParaRPr lang="en-IN" sz="1100" u="none" dirty="0"/>
        </a:p>
      </dgm:t>
    </dgm:pt>
    <dgm:pt modelId="{4B57639C-E8A2-4370-8D2F-567BE8DF6EFF}" type="parTrans" cxnId="{C8A9B7F4-20CD-4EE5-B003-AA1AB88049F1}">
      <dgm:prSet/>
      <dgm:spPr/>
      <dgm:t>
        <a:bodyPr/>
        <a:lstStyle/>
        <a:p>
          <a:endParaRPr lang="en-IN"/>
        </a:p>
      </dgm:t>
    </dgm:pt>
    <dgm:pt modelId="{AAA1BAD4-90BD-42BB-A524-E2E0159783F3}" type="sibTrans" cxnId="{C8A9B7F4-20CD-4EE5-B003-AA1AB88049F1}">
      <dgm:prSet/>
      <dgm:spPr/>
      <dgm:t>
        <a:bodyPr/>
        <a:lstStyle/>
        <a:p>
          <a:endParaRPr lang="en-IN"/>
        </a:p>
      </dgm:t>
    </dgm:pt>
    <dgm:pt modelId="{150A9CFF-FDFE-450C-A8C3-632336833AFC}">
      <dgm:prSet phldrT="[Text]" custT="1"/>
      <dgm:spPr/>
      <dgm:t>
        <a:bodyPr/>
        <a:lstStyle/>
        <a:p>
          <a:r>
            <a:rPr lang="en-IN" sz="1100" dirty="0"/>
            <a:t>8) The loading mechanism, guides alumina into wagons, racks, or trucks for transportation. These vehicles are positioned below the discharge point to ensure efficient and safe transfer of the alumina.</a:t>
          </a:r>
        </a:p>
      </dgm:t>
    </dgm:pt>
    <dgm:pt modelId="{FFC95AE9-85B9-4D88-88E4-10D3223FA9EC}" type="parTrans" cxnId="{B5C8C8B3-BB47-4E51-A47D-D1783F80BCFE}">
      <dgm:prSet/>
      <dgm:spPr/>
      <dgm:t>
        <a:bodyPr/>
        <a:lstStyle/>
        <a:p>
          <a:endParaRPr lang="en-IN"/>
        </a:p>
      </dgm:t>
    </dgm:pt>
    <dgm:pt modelId="{964E3DEA-2D9B-4FAC-BEB0-7D809430870E}" type="sibTrans" cxnId="{B5C8C8B3-BB47-4E51-A47D-D1783F80BCFE}">
      <dgm:prSet/>
      <dgm:spPr/>
      <dgm:t>
        <a:bodyPr/>
        <a:lstStyle/>
        <a:p>
          <a:endParaRPr lang="en-IN"/>
        </a:p>
      </dgm:t>
    </dgm:pt>
    <dgm:pt modelId="{28C47482-DE32-4C69-822B-9E9F4F982AEB}">
      <dgm:prSet phldrT="[Text]" custT="1"/>
      <dgm:spPr/>
      <dgm:t>
        <a:bodyPr/>
        <a:lstStyle/>
        <a:p>
          <a:r>
            <a:rPr lang="en-IN" sz="1100" dirty="0"/>
            <a:t>9) Once loaded, the wagons are dispatched to their respective destinations, such as the Balco or Jharsuguda alumina processing facilities. The transportation may involve road or rail networks.</a:t>
          </a:r>
        </a:p>
      </dgm:t>
    </dgm:pt>
    <dgm:pt modelId="{8615A8AF-C586-4DC5-9221-E3E19C1E6804}" type="parTrans" cxnId="{00DF3AFB-7350-47B6-9CE8-D71C6719CA84}">
      <dgm:prSet/>
      <dgm:spPr/>
      <dgm:t>
        <a:bodyPr/>
        <a:lstStyle/>
        <a:p>
          <a:endParaRPr lang="en-IN"/>
        </a:p>
      </dgm:t>
    </dgm:pt>
    <dgm:pt modelId="{A4C9C421-70F6-4F07-A104-2795AE437D70}" type="sibTrans" cxnId="{00DF3AFB-7350-47B6-9CE8-D71C6719CA84}">
      <dgm:prSet/>
      <dgm:spPr/>
      <dgm:t>
        <a:bodyPr/>
        <a:lstStyle/>
        <a:p>
          <a:endParaRPr lang="en-IN"/>
        </a:p>
      </dgm:t>
    </dgm:pt>
    <dgm:pt modelId="{3941685F-FB6D-44FE-9561-71A08E1457AF}">
      <dgm:prSet phldrT="[Text]" custT="1"/>
      <dgm:spPr/>
      <dgm:t>
        <a:bodyPr/>
        <a:lstStyle/>
        <a:p>
          <a:r>
            <a:rPr lang="en-IN" sz="1100" dirty="0"/>
            <a:t>10) </a:t>
          </a:r>
          <a:r>
            <a:rPr lang="en-IN" sz="1100" u="sng" dirty="0"/>
            <a:t>Alumina Processing</a:t>
          </a:r>
          <a:r>
            <a:rPr lang="en-IN" sz="1100" dirty="0"/>
            <a:t>: Upon reaching their destination, the alumina is received by the processing facilities at Balco or Jharsuguda. These facilities further refine and process the alumina to extract aluminium.</a:t>
          </a:r>
        </a:p>
      </dgm:t>
    </dgm:pt>
    <dgm:pt modelId="{DBCFFBD2-CA10-4B20-910D-445F15D687B7}" type="parTrans" cxnId="{8BDCF72F-2FFF-4AAB-834F-094BB6314B7C}">
      <dgm:prSet/>
      <dgm:spPr/>
      <dgm:t>
        <a:bodyPr/>
        <a:lstStyle/>
        <a:p>
          <a:endParaRPr lang="en-IN"/>
        </a:p>
      </dgm:t>
    </dgm:pt>
    <dgm:pt modelId="{5D261387-139D-4B9E-8BEB-CC8B0190F683}" type="sibTrans" cxnId="{8BDCF72F-2FFF-4AAB-834F-094BB6314B7C}">
      <dgm:prSet/>
      <dgm:spPr/>
      <dgm:t>
        <a:bodyPr/>
        <a:lstStyle/>
        <a:p>
          <a:endParaRPr lang="en-IN"/>
        </a:p>
      </dgm:t>
    </dgm:pt>
    <dgm:pt modelId="{8213AC6D-D1E1-4167-81F1-C48DF89CD33D}" type="pres">
      <dgm:prSet presAssocID="{4C0612DC-ABCA-43C7-BFF5-95F344D2B61E}" presName="diagram" presStyleCnt="0">
        <dgm:presLayoutVars>
          <dgm:dir/>
          <dgm:resizeHandles val="exact"/>
        </dgm:presLayoutVars>
      </dgm:prSet>
      <dgm:spPr/>
    </dgm:pt>
    <dgm:pt modelId="{78B4C994-CCAA-4425-9154-A63392363F5D}" type="pres">
      <dgm:prSet presAssocID="{27AAFBCA-BF7C-49CA-9B77-41F55F51216E}" presName="node" presStyleLbl="node1" presStyleIdx="0" presStyleCnt="5">
        <dgm:presLayoutVars>
          <dgm:bulletEnabled val="1"/>
        </dgm:presLayoutVars>
      </dgm:prSet>
      <dgm:spPr/>
    </dgm:pt>
    <dgm:pt modelId="{B1C56A20-D941-4DB5-92C8-D2E4984295D2}" type="pres">
      <dgm:prSet presAssocID="{76881259-0D8F-4A09-A257-50E130040AAE}" presName="sibTrans" presStyleLbl="sibTrans2D1" presStyleIdx="0" presStyleCnt="4"/>
      <dgm:spPr/>
    </dgm:pt>
    <dgm:pt modelId="{1AEE240B-671E-4586-90B8-C8E729E0079E}" type="pres">
      <dgm:prSet presAssocID="{76881259-0D8F-4A09-A257-50E130040AAE}" presName="connectorText" presStyleLbl="sibTrans2D1" presStyleIdx="0" presStyleCnt="4"/>
      <dgm:spPr/>
    </dgm:pt>
    <dgm:pt modelId="{F7DC995C-7673-48B3-AE89-D95AA48FEF12}" type="pres">
      <dgm:prSet presAssocID="{A7CE9D8E-27DA-4B42-AABD-3AE0AB272956}" presName="node" presStyleLbl="node1" presStyleIdx="1" presStyleCnt="5">
        <dgm:presLayoutVars>
          <dgm:bulletEnabled val="1"/>
        </dgm:presLayoutVars>
      </dgm:prSet>
      <dgm:spPr/>
    </dgm:pt>
    <dgm:pt modelId="{3B24DCA2-B2B9-4BAC-BF69-B563BEED09A5}" type="pres">
      <dgm:prSet presAssocID="{AAA1BAD4-90BD-42BB-A524-E2E0159783F3}" presName="sibTrans" presStyleLbl="sibTrans2D1" presStyleIdx="1" presStyleCnt="4"/>
      <dgm:spPr/>
    </dgm:pt>
    <dgm:pt modelId="{03E038EB-F394-454F-B6B3-F5EA4AAAF57A}" type="pres">
      <dgm:prSet presAssocID="{AAA1BAD4-90BD-42BB-A524-E2E0159783F3}" presName="connectorText" presStyleLbl="sibTrans2D1" presStyleIdx="1" presStyleCnt="4"/>
      <dgm:spPr/>
    </dgm:pt>
    <dgm:pt modelId="{5119EE91-2A94-4589-818B-881697E405DE}" type="pres">
      <dgm:prSet presAssocID="{150A9CFF-FDFE-450C-A8C3-632336833AFC}" presName="node" presStyleLbl="node1" presStyleIdx="2" presStyleCnt="5">
        <dgm:presLayoutVars>
          <dgm:bulletEnabled val="1"/>
        </dgm:presLayoutVars>
      </dgm:prSet>
      <dgm:spPr/>
    </dgm:pt>
    <dgm:pt modelId="{4E370627-AE2A-43B7-8ADA-979D1E1D7F58}" type="pres">
      <dgm:prSet presAssocID="{964E3DEA-2D9B-4FAC-BEB0-7D809430870E}" presName="sibTrans" presStyleLbl="sibTrans2D1" presStyleIdx="2" presStyleCnt="4"/>
      <dgm:spPr/>
    </dgm:pt>
    <dgm:pt modelId="{4012F406-4E76-42E5-85FF-F40FD6DDB94B}" type="pres">
      <dgm:prSet presAssocID="{964E3DEA-2D9B-4FAC-BEB0-7D809430870E}" presName="connectorText" presStyleLbl="sibTrans2D1" presStyleIdx="2" presStyleCnt="4"/>
      <dgm:spPr/>
    </dgm:pt>
    <dgm:pt modelId="{75FD8ADB-CC93-43B8-A994-6264BF20CEB4}" type="pres">
      <dgm:prSet presAssocID="{28C47482-DE32-4C69-822B-9E9F4F982AEB}" presName="node" presStyleLbl="node1" presStyleIdx="3" presStyleCnt="5">
        <dgm:presLayoutVars>
          <dgm:bulletEnabled val="1"/>
        </dgm:presLayoutVars>
      </dgm:prSet>
      <dgm:spPr/>
    </dgm:pt>
    <dgm:pt modelId="{E51DCF3E-BF2B-42AE-A64E-5D75C776B2DE}" type="pres">
      <dgm:prSet presAssocID="{A4C9C421-70F6-4F07-A104-2795AE437D70}" presName="sibTrans" presStyleLbl="sibTrans2D1" presStyleIdx="3" presStyleCnt="4"/>
      <dgm:spPr/>
    </dgm:pt>
    <dgm:pt modelId="{9E88DED2-3657-492E-82B7-E95828623783}" type="pres">
      <dgm:prSet presAssocID="{A4C9C421-70F6-4F07-A104-2795AE437D70}" presName="connectorText" presStyleLbl="sibTrans2D1" presStyleIdx="3" presStyleCnt="4"/>
      <dgm:spPr/>
    </dgm:pt>
    <dgm:pt modelId="{79D7B9C7-52FB-489C-BD9A-ABF1BF0C069F}" type="pres">
      <dgm:prSet presAssocID="{3941685F-FB6D-44FE-9561-71A08E1457AF}" presName="node" presStyleLbl="node1" presStyleIdx="4" presStyleCnt="5">
        <dgm:presLayoutVars>
          <dgm:bulletEnabled val="1"/>
        </dgm:presLayoutVars>
      </dgm:prSet>
      <dgm:spPr/>
    </dgm:pt>
  </dgm:ptLst>
  <dgm:cxnLst>
    <dgm:cxn modelId="{925E0510-604E-47AE-8FA1-B2005074B444}" type="presOf" srcId="{76881259-0D8F-4A09-A257-50E130040AAE}" destId="{B1C56A20-D941-4DB5-92C8-D2E4984295D2}" srcOrd="0" destOrd="0" presId="urn:microsoft.com/office/officeart/2005/8/layout/process5"/>
    <dgm:cxn modelId="{4B23C829-05D6-453A-AFF1-BEDAE62A45D4}" type="presOf" srcId="{AAA1BAD4-90BD-42BB-A524-E2E0159783F3}" destId="{03E038EB-F394-454F-B6B3-F5EA4AAAF57A}" srcOrd="1" destOrd="0" presId="urn:microsoft.com/office/officeart/2005/8/layout/process5"/>
    <dgm:cxn modelId="{8BDCF72F-2FFF-4AAB-834F-094BB6314B7C}" srcId="{4C0612DC-ABCA-43C7-BFF5-95F344D2B61E}" destId="{3941685F-FB6D-44FE-9561-71A08E1457AF}" srcOrd="4" destOrd="0" parTransId="{DBCFFBD2-CA10-4B20-910D-445F15D687B7}" sibTransId="{5D261387-139D-4B9E-8BEB-CC8B0190F683}"/>
    <dgm:cxn modelId="{276A7830-939E-47FF-AB7F-8191220EA131}" type="presOf" srcId="{A4C9C421-70F6-4F07-A104-2795AE437D70}" destId="{9E88DED2-3657-492E-82B7-E95828623783}" srcOrd="1" destOrd="0" presId="urn:microsoft.com/office/officeart/2005/8/layout/process5"/>
    <dgm:cxn modelId="{281BA266-D146-49BC-8CE8-01501F3EF559}" type="presOf" srcId="{27AAFBCA-BF7C-49CA-9B77-41F55F51216E}" destId="{78B4C994-CCAA-4425-9154-A63392363F5D}" srcOrd="0" destOrd="0" presId="urn:microsoft.com/office/officeart/2005/8/layout/process5"/>
    <dgm:cxn modelId="{4AB9EE66-AC6E-4300-895A-3DCFD6520589}" type="presOf" srcId="{964E3DEA-2D9B-4FAC-BEB0-7D809430870E}" destId="{4012F406-4E76-42E5-85FF-F40FD6DDB94B}" srcOrd="1" destOrd="0" presId="urn:microsoft.com/office/officeart/2005/8/layout/process5"/>
    <dgm:cxn modelId="{F2783049-4137-4670-A26C-483B263CC912}" type="presOf" srcId="{28C47482-DE32-4C69-822B-9E9F4F982AEB}" destId="{75FD8ADB-CC93-43B8-A994-6264BF20CEB4}" srcOrd="0" destOrd="0" presId="urn:microsoft.com/office/officeart/2005/8/layout/process5"/>
    <dgm:cxn modelId="{6F3518A0-A2D1-432F-A196-D8BB45A19CCC}" srcId="{4C0612DC-ABCA-43C7-BFF5-95F344D2B61E}" destId="{27AAFBCA-BF7C-49CA-9B77-41F55F51216E}" srcOrd="0" destOrd="0" parTransId="{A7A32219-B325-4126-8BDD-EC679E52CE1B}" sibTransId="{76881259-0D8F-4A09-A257-50E130040AAE}"/>
    <dgm:cxn modelId="{C65835A2-384C-4340-9DEC-221636AD1ECC}" type="presOf" srcId="{150A9CFF-FDFE-450C-A8C3-632336833AFC}" destId="{5119EE91-2A94-4589-818B-881697E405DE}" srcOrd="0" destOrd="0" presId="urn:microsoft.com/office/officeart/2005/8/layout/process5"/>
    <dgm:cxn modelId="{74117DAB-2221-485A-80D9-202F08255240}" type="presOf" srcId="{A7CE9D8E-27DA-4B42-AABD-3AE0AB272956}" destId="{F7DC995C-7673-48B3-AE89-D95AA48FEF12}" srcOrd="0" destOrd="0" presId="urn:microsoft.com/office/officeart/2005/8/layout/process5"/>
    <dgm:cxn modelId="{B5C8C8B3-BB47-4E51-A47D-D1783F80BCFE}" srcId="{4C0612DC-ABCA-43C7-BFF5-95F344D2B61E}" destId="{150A9CFF-FDFE-450C-A8C3-632336833AFC}" srcOrd="2" destOrd="0" parTransId="{FFC95AE9-85B9-4D88-88E4-10D3223FA9EC}" sibTransId="{964E3DEA-2D9B-4FAC-BEB0-7D809430870E}"/>
    <dgm:cxn modelId="{8365FDBC-A603-4770-8BE6-89E6E7A5FDD7}" type="presOf" srcId="{76881259-0D8F-4A09-A257-50E130040AAE}" destId="{1AEE240B-671E-4586-90B8-C8E729E0079E}" srcOrd="1" destOrd="0" presId="urn:microsoft.com/office/officeart/2005/8/layout/process5"/>
    <dgm:cxn modelId="{699B7DBF-C072-475F-B6C1-C9D50B9F8325}" type="presOf" srcId="{AAA1BAD4-90BD-42BB-A524-E2E0159783F3}" destId="{3B24DCA2-B2B9-4BAC-BF69-B563BEED09A5}" srcOrd="0" destOrd="0" presId="urn:microsoft.com/office/officeart/2005/8/layout/process5"/>
    <dgm:cxn modelId="{1A4FFEC7-B814-44AE-90F8-0462821AD11B}" type="presOf" srcId="{4C0612DC-ABCA-43C7-BFF5-95F344D2B61E}" destId="{8213AC6D-D1E1-4167-81F1-C48DF89CD33D}" srcOrd="0" destOrd="0" presId="urn:microsoft.com/office/officeart/2005/8/layout/process5"/>
    <dgm:cxn modelId="{A04534D0-69EC-4733-9DF5-CBB0CBFC76F6}" type="presOf" srcId="{3941685F-FB6D-44FE-9561-71A08E1457AF}" destId="{79D7B9C7-52FB-489C-BD9A-ABF1BF0C069F}" srcOrd="0" destOrd="0" presId="urn:microsoft.com/office/officeart/2005/8/layout/process5"/>
    <dgm:cxn modelId="{7EAE7DE7-E517-4A4A-9363-5AC2D74643CA}" type="presOf" srcId="{A4C9C421-70F6-4F07-A104-2795AE437D70}" destId="{E51DCF3E-BF2B-42AE-A64E-5D75C776B2DE}" srcOrd="0" destOrd="0" presId="urn:microsoft.com/office/officeart/2005/8/layout/process5"/>
    <dgm:cxn modelId="{C8A9B7F4-20CD-4EE5-B003-AA1AB88049F1}" srcId="{4C0612DC-ABCA-43C7-BFF5-95F344D2B61E}" destId="{A7CE9D8E-27DA-4B42-AABD-3AE0AB272956}" srcOrd="1" destOrd="0" parTransId="{4B57639C-E8A2-4370-8D2F-567BE8DF6EFF}" sibTransId="{AAA1BAD4-90BD-42BB-A524-E2E0159783F3}"/>
    <dgm:cxn modelId="{EA1A87F7-344D-4C4C-899B-0B7C2D660760}" type="presOf" srcId="{964E3DEA-2D9B-4FAC-BEB0-7D809430870E}" destId="{4E370627-AE2A-43B7-8ADA-979D1E1D7F58}" srcOrd="0" destOrd="0" presId="urn:microsoft.com/office/officeart/2005/8/layout/process5"/>
    <dgm:cxn modelId="{00DF3AFB-7350-47B6-9CE8-D71C6719CA84}" srcId="{4C0612DC-ABCA-43C7-BFF5-95F344D2B61E}" destId="{28C47482-DE32-4C69-822B-9E9F4F982AEB}" srcOrd="3" destOrd="0" parTransId="{8615A8AF-C586-4DC5-9221-E3E19C1E6804}" sibTransId="{A4C9C421-70F6-4F07-A104-2795AE437D70}"/>
    <dgm:cxn modelId="{4E7DA407-7221-4B9A-9CD7-15A69E241510}" type="presParOf" srcId="{8213AC6D-D1E1-4167-81F1-C48DF89CD33D}" destId="{78B4C994-CCAA-4425-9154-A63392363F5D}" srcOrd="0" destOrd="0" presId="urn:microsoft.com/office/officeart/2005/8/layout/process5"/>
    <dgm:cxn modelId="{A25D3A5C-A3A8-4762-A2B7-E947FE128468}" type="presParOf" srcId="{8213AC6D-D1E1-4167-81F1-C48DF89CD33D}" destId="{B1C56A20-D941-4DB5-92C8-D2E4984295D2}" srcOrd="1" destOrd="0" presId="urn:microsoft.com/office/officeart/2005/8/layout/process5"/>
    <dgm:cxn modelId="{D202B67F-CA4B-42CD-988D-0EAD9771DA13}" type="presParOf" srcId="{B1C56A20-D941-4DB5-92C8-D2E4984295D2}" destId="{1AEE240B-671E-4586-90B8-C8E729E0079E}" srcOrd="0" destOrd="0" presId="urn:microsoft.com/office/officeart/2005/8/layout/process5"/>
    <dgm:cxn modelId="{F5A3B4FE-5713-4CDF-9734-D3CBC777ED35}" type="presParOf" srcId="{8213AC6D-D1E1-4167-81F1-C48DF89CD33D}" destId="{F7DC995C-7673-48B3-AE89-D95AA48FEF12}" srcOrd="2" destOrd="0" presId="urn:microsoft.com/office/officeart/2005/8/layout/process5"/>
    <dgm:cxn modelId="{592777BC-7A8A-46CA-8072-B93520243EDE}" type="presParOf" srcId="{8213AC6D-D1E1-4167-81F1-C48DF89CD33D}" destId="{3B24DCA2-B2B9-4BAC-BF69-B563BEED09A5}" srcOrd="3" destOrd="0" presId="urn:microsoft.com/office/officeart/2005/8/layout/process5"/>
    <dgm:cxn modelId="{4054F851-0D2C-4D3C-BDA0-F7CD7E6D5656}" type="presParOf" srcId="{3B24DCA2-B2B9-4BAC-BF69-B563BEED09A5}" destId="{03E038EB-F394-454F-B6B3-F5EA4AAAF57A}" srcOrd="0" destOrd="0" presId="urn:microsoft.com/office/officeart/2005/8/layout/process5"/>
    <dgm:cxn modelId="{045B57C3-A2C8-4353-947E-6B5EA25FF002}" type="presParOf" srcId="{8213AC6D-D1E1-4167-81F1-C48DF89CD33D}" destId="{5119EE91-2A94-4589-818B-881697E405DE}" srcOrd="4" destOrd="0" presId="urn:microsoft.com/office/officeart/2005/8/layout/process5"/>
    <dgm:cxn modelId="{ADC81AD7-F8FA-4881-9E10-2D3DCFA1C597}" type="presParOf" srcId="{8213AC6D-D1E1-4167-81F1-C48DF89CD33D}" destId="{4E370627-AE2A-43B7-8ADA-979D1E1D7F58}" srcOrd="5" destOrd="0" presId="urn:microsoft.com/office/officeart/2005/8/layout/process5"/>
    <dgm:cxn modelId="{2319C68F-1EBE-4E00-A455-897C8C7D249E}" type="presParOf" srcId="{4E370627-AE2A-43B7-8ADA-979D1E1D7F58}" destId="{4012F406-4E76-42E5-85FF-F40FD6DDB94B}" srcOrd="0" destOrd="0" presId="urn:microsoft.com/office/officeart/2005/8/layout/process5"/>
    <dgm:cxn modelId="{E185BDCF-17DE-40B3-82C9-628235ADA6A7}" type="presParOf" srcId="{8213AC6D-D1E1-4167-81F1-C48DF89CD33D}" destId="{75FD8ADB-CC93-43B8-A994-6264BF20CEB4}" srcOrd="6" destOrd="0" presId="urn:microsoft.com/office/officeart/2005/8/layout/process5"/>
    <dgm:cxn modelId="{07A43AC7-24BA-4100-A71D-EC69C2CCDDA1}" type="presParOf" srcId="{8213AC6D-D1E1-4167-81F1-C48DF89CD33D}" destId="{E51DCF3E-BF2B-42AE-A64E-5D75C776B2DE}" srcOrd="7" destOrd="0" presId="urn:microsoft.com/office/officeart/2005/8/layout/process5"/>
    <dgm:cxn modelId="{AC241ECD-5CE5-4EA7-BDB3-FDB520F5A47D}" type="presParOf" srcId="{E51DCF3E-BF2B-42AE-A64E-5D75C776B2DE}" destId="{9E88DED2-3657-492E-82B7-E95828623783}" srcOrd="0" destOrd="0" presId="urn:microsoft.com/office/officeart/2005/8/layout/process5"/>
    <dgm:cxn modelId="{3873BFBD-11FE-477F-BEF5-B3EAA2A1030C}" type="presParOf" srcId="{8213AC6D-D1E1-4167-81F1-C48DF89CD33D}" destId="{79D7B9C7-52FB-489C-BD9A-ABF1BF0C069F}" srcOrd="8" destOrd="0" presId="urn:microsoft.com/office/officeart/2005/8/layout/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175BD9F-EA07-45D2-9F73-028E5B92B129}" type="doc">
      <dgm:prSet loTypeId="urn:microsoft.com/office/officeart/2005/8/layout/process5" loCatId="process" qsTypeId="urn:microsoft.com/office/officeart/2005/8/quickstyle/simple1" qsCatId="simple" csTypeId="urn:microsoft.com/office/officeart/2005/8/colors/accent1_2" csCatId="accent1" phldr="0"/>
      <dgm:spPr/>
      <dgm:t>
        <a:bodyPr/>
        <a:lstStyle/>
        <a:p>
          <a:endParaRPr lang="en-IN"/>
        </a:p>
      </dgm:t>
    </dgm:pt>
    <dgm:pt modelId="{27D12A5E-D1F7-4E5A-B568-3CBA87790EB2}">
      <dgm:prSet phldrT="[Text]" phldr="1"/>
      <dgm:spPr/>
      <dgm:t>
        <a:bodyPr/>
        <a:lstStyle/>
        <a:p>
          <a:endParaRPr lang="en-IN"/>
        </a:p>
      </dgm:t>
    </dgm:pt>
    <dgm:pt modelId="{F41CD63A-6F60-48DB-8881-551C4916C7F1}" type="parTrans" cxnId="{6421E72D-1FB4-4C40-942F-F07F05CCF042}">
      <dgm:prSet/>
      <dgm:spPr/>
      <dgm:t>
        <a:bodyPr/>
        <a:lstStyle/>
        <a:p>
          <a:endParaRPr lang="en-IN"/>
        </a:p>
      </dgm:t>
    </dgm:pt>
    <dgm:pt modelId="{8C416A6C-E2EC-4AE3-AA4C-3A3825072005}" type="sibTrans" cxnId="{6421E72D-1FB4-4C40-942F-F07F05CCF042}">
      <dgm:prSet/>
      <dgm:spPr/>
      <dgm:t>
        <a:bodyPr/>
        <a:lstStyle/>
        <a:p>
          <a:endParaRPr lang="en-IN"/>
        </a:p>
      </dgm:t>
    </dgm:pt>
    <dgm:pt modelId="{EC2243A1-7ED1-49CE-ADA9-C43ABA784BCF}">
      <dgm:prSet phldrT="[Text]" phldr="1"/>
      <dgm:spPr/>
      <dgm:t>
        <a:bodyPr/>
        <a:lstStyle/>
        <a:p>
          <a:endParaRPr lang="en-IN"/>
        </a:p>
      </dgm:t>
    </dgm:pt>
    <dgm:pt modelId="{0831DFAE-6A2B-4E5A-AB0F-94447C0C3F74}" type="parTrans" cxnId="{D12BB6BF-F670-4415-8E4F-DFCCFDA0A6B7}">
      <dgm:prSet/>
      <dgm:spPr/>
      <dgm:t>
        <a:bodyPr/>
        <a:lstStyle/>
        <a:p>
          <a:endParaRPr lang="en-IN"/>
        </a:p>
      </dgm:t>
    </dgm:pt>
    <dgm:pt modelId="{C39BC9F2-D67B-47EC-A38D-C977D6BD4AE7}" type="sibTrans" cxnId="{D12BB6BF-F670-4415-8E4F-DFCCFDA0A6B7}">
      <dgm:prSet/>
      <dgm:spPr/>
      <dgm:t>
        <a:bodyPr/>
        <a:lstStyle/>
        <a:p>
          <a:endParaRPr lang="en-IN"/>
        </a:p>
      </dgm:t>
    </dgm:pt>
    <dgm:pt modelId="{FE61799F-58D4-44DF-B2C2-3ED2BA536CF8}">
      <dgm:prSet phldrT="[Text]" phldr="1"/>
      <dgm:spPr/>
      <dgm:t>
        <a:bodyPr/>
        <a:lstStyle/>
        <a:p>
          <a:endParaRPr lang="en-IN"/>
        </a:p>
      </dgm:t>
    </dgm:pt>
    <dgm:pt modelId="{A90B19A0-F0E4-4E9D-9D4F-6640746C617D}" type="parTrans" cxnId="{5EB8C7E0-AE95-4FB1-9C9E-F9EDF5F19DD7}">
      <dgm:prSet/>
      <dgm:spPr/>
      <dgm:t>
        <a:bodyPr/>
        <a:lstStyle/>
        <a:p>
          <a:endParaRPr lang="en-IN"/>
        </a:p>
      </dgm:t>
    </dgm:pt>
    <dgm:pt modelId="{293810AB-C316-48CF-8B85-5C124BD8C7A5}" type="sibTrans" cxnId="{5EB8C7E0-AE95-4FB1-9C9E-F9EDF5F19DD7}">
      <dgm:prSet/>
      <dgm:spPr/>
      <dgm:t>
        <a:bodyPr/>
        <a:lstStyle/>
        <a:p>
          <a:endParaRPr lang="en-IN"/>
        </a:p>
      </dgm:t>
    </dgm:pt>
    <dgm:pt modelId="{5A1D7BAE-4C89-4DD0-B228-9A8E7FBB6382}">
      <dgm:prSet phldrT="[Text]" phldr="1"/>
      <dgm:spPr/>
      <dgm:t>
        <a:bodyPr/>
        <a:lstStyle/>
        <a:p>
          <a:endParaRPr lang="en-IN"/>
        </a:p>
      </dgm:t>
    </dgm:pt>
    <dgm:pt modelId="{06183800-BBF0-4354-AB39-703627E55B9D}" type="parTrans" cxnId="{6DF47D38-26DA-4CD4-96FB-7ED0FC20B17F}">
      <dgm:prSet/>
      <dgm:spPr/>
      <dgm:t>
        <a:bodyPr/>
        <a:lstStyle/>
        <a:p>
          <a:endParaRPr lang="en-IN"/>
        </a:p>
      </dgm:t>
    </dgm:pt>
    <dgm:pt modelId="{9CDE41D7-F14B-4D6A-8C9F-29F9EDC69093}" type="sibTrans" cxnId="{6DF47D38-26DA-4CD4-96FB-7ED0FC20B17F}">
      <dgm:prSet/>
      <dgm:spPr/>
      <dgm:t>
        <a:bodyPr/>
        <a:lstStyle/>
        <a:p>
          <a:endParaRPr lang="en-IN"/>
        </a:p>
      </dgm:t>
    </dgm:pt>
    <dgm:pt modelId="{AD533339-A406-4615-9964-6E4F7D0F1A54}">
      <dgm:prSet phldrT="[Text]" phldr="1"/>
      <dgm:spPr/>
      <dgm:t>
        <a:bodyPr/>
        <a:lstStyle/>
        <a:p>
          <a:endParaRPr lang="en-IN" dirty="0"/>
        </a:p>
      </dgm:t>
    </dgm:pt>
    <dgm:pt modelId="{A41EB2F8-29CE-4638-9611-1CB2A7CC4F50}" type="parTrans" cxnId="{7D9098F5-91DA-420E-94BC-10796FE7F7CE}">
      <dgm:prSet/>
      <dgm:spPr/>
      <dgm:t>
        <a:bodyPr/>
        <a:lstStyle/>
        <a:p>
          <a:endParaRPr lang="en-IN"/>
        </a:p>
      </dgm:t>
    </dgm:pt>
    <dgm:pt modelId="{1EF4527D-0E36-4D7C-A92C-3D9BC4839644}" type="sibTrans" cxnId="{7D9098F5-91DA-420E-94BC-10796FE7F7CE}">
      <dgm:prSet/>
      <dgm:spPr/>
      <dgm:t>
        <a:bodyPr/>
        <a:lstStyle/>
        <a:p>
          <a:endParaRPr lang="en-IN"/>
        </a:p>
      </dgm:t>
    </dgm:pt>
    <dgm:pt modelId="{B40CF451-76ED-40A9-8F0C-71B6E35CF6B4}" type="pres">
      <dgm:prSet presAssocID="{9175BD9F-EA07-45D2-9F73-028E5B92B129}" presName="diagram" presStyleCnt="0">
        <dgm:presLayoutVars>
          <dgm:dir/>
          <dgm:resizeHandles val="exact"/>
        </dgm:presLayoutVars>
      </dgm:prSet>
      <dgm:spPr/>
    </dgm:pt>
    <dgm:pt modelId="{3F6BFE25-5B10-4732-B432-55212A0156BC}" type="pres">
      <dgm:prSet presAssocID="{27D12A5E-D1F7-4E5A-B568-3CBA87790EB2}" presName="node" presStyleLbl="node1" presStyleIdx="0" presStyleCnt="5">
        <dgm:presLayoutVars>
          <dgm:bulletEnabled val="1"/>
        </dgm:presLayoutVars>
      </dgm:prSet>
      <dgm:spPr/>
    </dgm:pt>
    <dgm:pt modelId="{AE0C566B-BAB6-4A80-8C09-31009C7EE76A}" type="pres">
      <dgm:prSet presAssocID="{8C416A6C-E2EC-4AE3-AA4C-3A3825072005}" presName="sibTrans" presStyleLbl="sibTrans2D1" presStyleIdx="0" presStyleCnt="4"/>
      <dgm:spPr/>
    </dgm:pt>
    <dgm:pt modelId="{0013D40B-AEF1-428C-8323-25BCE7DC2D22}" type="pres">
      <dgm:prSet presAssocID="{8C416A6C-E2EC-4AE3-AA4C-3A3825072005}" presName="connectorText" presStyleLbl="sibTrans2D1" presStyleIdx="0" presStyleCnt="4"/>
      <dgm:spPr/>
    </dgm:pt>
    <dgm:pt modelId="{3593E9A3-FDF9-42B7-9243-447B91552BE1}" type="pres">
      <dgm:prSet presAssocID="{EC2243A1-7ED1-49CE-ADA9-C43ABA784BCF}" presName="node" presStyleLbl="node1" presStyleIdx="1" presStyleCnt="5">
        <dgm:presLayoutVars>
          <dgm:bulletEnabled val="1"/>
        </dgm:presLayoutVars>
      </dgm:prSet>
      <dgm:spPr/>
    </dgm:pt>
    <dgm:pt modelId="{8F93B826-95A8-46AD-99F2-61D270089D13}" type="pres">
      <dgm:prSet presAssocID="{C39BC9F2-D67B-47EC-A38D-C977D6BD4AE7}" presName="sibTrans" presStyleLbl="sibTrans2D1" presStyleIdx="1" presStyleCnt="4"/>
      <dgm:spPr/>
    </dgm:pt>
    <dgm:pt modelId="{4FF643A1-4F15-4053-8C4B-3119D89958C2}" type="pres">
      <dgm:prSet presAssocID="{C39BC9F2-D67B-47EC-A38D-C977D6BD4AE7}" presName="connectorText" presStyleLbl="sibTrans2D1" presStyleIdx="1" presStyleCnt="4"/>
      <dgm:spPr/>
    </dgm:pt>
    <dgm:pt modelId="{79983667-3CFC-4E1A-A055-0CF2136FD951}" type="pres">
      <dgm:prSet presAssocID="{FE61799F-58D4-44DF-B2C2-3ED2BA536CF8}" presName="node" presStyleLbl="node1" presStyleIdx="2" presStyleCnt="5">
        <dgm:presLayoutVars>
          <dgm:bulletEnabled val="1"/>
        </dgm:presLayoutVars>
      </dgm:prSet>
      <dgm:spPr/>
    </dgm:pt>
    <dgm:pt modelId="{3576F881-773C-42B3-A250-B69EC55B2056}" type="pres">
      <dgm:prSet presAssocID="{293810AB-C316-48CF-8B85-5C124BD8C7A5}" presName="sibTrans" presStyleLbl="sibTrans2D1" presStyleIdx="2" presStyleCnt="4" custLinFactNeighborX="280" custLinFactNeighborY="-5354"/>
      <dgm:spPr/>
    </dgm:pt>
    <dgm:pt modelId="{BA479DCA-B9A9-466A-AAC9-DD79C12239CF}" type="pres">
      <dgm:prSet presAssocID="{293810AB-C316-48CF-8B85-5C124BD8C7A5}" presName="connectorText" presStyleLbl="sibTrans2D1" presStyleIdx="2" presStyleCnt="4"/>
      <dgm:spPr/>
    </dgm:pt>
    <dgm:pt modelId="{6AF15B30-1BEC-4EC3-8FD1-6BA8C6BB8C74}" type="pres">
      <dgm:prSet presAssocID="{5A1D7BAE-4C89-4DD0-B228-9A8E7FBB6382}" presName="node" presStyleLbl="node1" presStyleIdx="3" presStyleCnt="5">
        <dgm:presLayoutVars>
          <dgm:bulletEnabled val="1"/>
        </dgm:presLayoutVars>
      </dgm:prSet>
      <dgm:spPr/>
    </dgm:pt>
    <dgm:pt modelId="{7D119C42-F38F-48D8-A3A4-AA91A4AC5B98}" type="pres">
      <dgm:prSet presAssocID="{9CDE41D7-F14B-4D6A-8C9F-29F9EDC69093}" presName="sibTrans" presStyleLbl="sibTrans2D1" presStyleIdx="3" presStyleCnt="4"/>
      <dgm:spPr/>
    </dgm:pt>
    <dgm:pt modelId="{981EBDAF-0765-4232-9E8D-3D1DEC1EFD7D}" type="pres">
      <dgm:prSet presAssocID="{9CDE41D7-F14B-4D6A-8C9F-29F9EDC69093}" presName="connectorText" presStyleLbl="sibTrans2D1" presStyleIdx="3" presStyleCnt="4"/>
      <dgm:spPr/>
    </dgm:pt>
    <dgm:pt modelId="{63878DC3-2B25-4549-A196-BD761AA01D77}" type="pres">
      <dgm:prSet presAssocID="{AD533339-A406-4615-9964-6E4F7D0F1A54}" presName="node" presStyleLbl="node1" presStyleIdx="4" presStyleCnt="5" custLinFactNeighborX="-52595" custLinFactNeighborY="4204">
        <dgm:presLayoutVars>
          <dgm:bulletEnabled val="1"/>
        </dgm:presLayoutVars>
      </dgm:prSet>
      <dgm:spPr/>
    </dgm:pt>
  </dgm:ptLst>
  <dgm:cxnLst>
    <dgm:cxn modelId="{0CFE8109-7978-411D-8D13-27616B959061}" type="presOf" srcId="{C39BC9F2-D67B-47EC-A38D-C977D6BD4AE7}" destId="{8F93B826-95A8-46AD-99F2-61D270089D13}" srcOrd="0" destOrd="0" presId="urn:microsoft.com/office/officeart/2005/8/layout/process5"/>
    <dgm:cxn modelId="{1C086116-31B8-4714-8C20-BDD4CDF36294}" type="presOf" srcId="{9CDE41D7-F14B-4D6A-8C9F-29F9EDC69093}" destId="{981EBDAF-0765-4232-9E8D-3D1DEC1EFD7D}" srcOrd="1" destOrd="0" presId="urn:microsoft.com/office/officeart/2005/8/layout/process5"/>
    <dgm:cxn modelId="{7B1B101E-5DA3-423E-AAC4-DE25764CF472}" type="presOf" srcId="{8C416A6C-E2EC-4AE3-AA4C-3A3825072005}" destId="{0013D40B-AEF1-428C-8323-25BCE7DC2D22}" srcOrd="1" destOrd="0" presId="urn:microsoft.com/office/officeart/2005/8/layout/process5"/>
    <dgm:cxn modelId="{6421E72D-1FB4-4C40-942F-F07F05CCF042}" srcId="{9175BD9F-EA07-45D2-9F73-028E5B92B129}" destId="{27D12A5E-D1F7-4E5A-B568-3CBA87790EB2}" srcOrd="0" destOrd="0" parTransId="{F41CD63A-6F60-48DB-8881-551C4916C7F1}" sibTransId="{8C416A6C-E2EC-4AE3-AA4C-3A3825072005}"/>
    <dgm:cxn modelId="{8642B837-77C6-4627-8D91-F6648436B336}" type="presOf" srcId="{9175BD9F-EA07-45D2-9F73-028E5B92B129}" destId="{B40CF451-76ED-40A9-8F0C-71B6E35CF6B4}" srcOrd="0" destOrd="0" presId="urn:microsoft.com/office/officeart/2005/8/layout/process5"/>
    <dgm:cxn modelId="{6DF47D38-26DA-4CD4-96FB-7ED0FC20B17F}" srcId="{9175BD9F-EA07-45D2-9F73-028E5B92B129}" destId="{5A1D7BAE-4C89-4DD0-B228-9A8E7FBB6382}" srcOrd="3" destOrd="0" parTransId="{06183800-BBF0-4354-AB39-703627E55B9D}" sibTransId="{9CDE41D7-F14B-4D6A-8C9F-29F9EDC69093}"/>
    <dgm:cxn modelId="{43602B5D-E119-4433-B828-215073F55354}" type="presOf" srcId="{9CDE41D7-F14B-4D6A-8C9F-29F9EDC69093}" destId="{7D119C42-F38F-48D8-A3A4-AA91A4AC5B98}" srcOrd="0" destOrd="0" presId="urn:microsoft.com/office/officeart/2005/8/layout/process5"/>
    <dgm:cxn modelId="{068E2368-0A22-4CA1-BCDC-B4DB46719657}" type="presOf" srcId="{27D12A5E-D1F7-4E5A-B568-3CBA87790EB2}" destId="{3F6BFE25-5B10-4732-B432-55212A0156BC}" srcOrd="0" destOrd="0" presId="urn:microsoft.com/office/officeart/2005/8/layout/process5"/>
    <dgm:cxn modelId="{F212C095-2597-4211-8BE6-AE046E52322B}" type="presOf" srcId="{293810AB-C316-48CF-8B85-5C124BD8C7A5}" destId="{3576F881-773C-42B3-A250-B69EC55B2056}" srcOrd="0" destOrd="0" presId="urn:microsoft.com/office/officeart/2005/8/layout/process5"/>
    <dgm:cxn modelId="{678A75AA-4BB8-4E46-856E-7298F9957633}" type="presOf" srcId="{AD533339-A406-4615-9964-6E4F7D0F1A54}" destId="{63878DC3-2B25-4549-A196-BD761AA01D77}" srcOrd="0" destOrd="0" presId="urn:microsoft.com/office/officeart/2005/8/layout/process5"/>
    <dgm:cxn modelId="{A85A0DAE-8595-4938-976F-CBF193834537}" type="presOf" srcId="{8C416A6C-E2EC-4AE3-AA4C-3A3825072005}" destId="{AE0C566B-BAB6-4A80-8C09-31009C7EE76A}" srcOrd="0" destOrd="0" presId="urn:microsoft.com/office/officeart/2005/8/layout/process5"/>
    <dgm:cxn modelId="{EE8D5DB1-B5AC-4CC6-BB60-E7845BDB77D9}" type="presOf" srcId="{5A1D7BAE-4C89-4DD0-B228-9A8E7FBB6382}" destId="{6AF15B30-1BEC-4EC3-8FD1-6BA8C6BB8C74}" srcOrd="0" destOrd="0" presId="urn:microsoft.com/office/officeart/2005/8/layout/process5"/>
    <dgm:cxn modelId="{D12BB6BF-F670-4415-8E4F-DFCCFDA0A6B7}" srcId="{9175BD9F-EA07-45D2-9F73-028E5B92B129}" destId="{EC2243A1-7ED1-49CE-ADA9-C43ABA784BCF}" srcOrd="1" destOrd="0" parTransId="{0831DFAE-6A2B-4E5A-AB0F-94447C0C3F74}" sibTransId="{C39BC9F2-D67B-47EC-A38D-C977D6BD4AE7}"/>
    <dgm:cxn modelId="{3048F9D7-6F22-40CB-BB66-8896688D03FF}" type="presOf" srcId="{FE61799F-58D4-44DF-B2C2-3ED2BA536CF8}" destId="{79983667-3CFC-4E1A-A055-0CF2136FD951}" srcOrd="0" destOrd="0" presId="urn:microsoft.com/office/officeart/2005/8/layout/process5"/>
    <dgm:cxn modelId="{3CC2D6DD-30BC-48A1-BC71-13BBC2E805FC}" type="presOf" srcId="{C39BC9F2-D67B-47EC-A38D-C977D6BD4AE7}" destId="{4FF643A1-4F15-4053-8C4B-3119D89958C2}" srcOrd="1" destOrd="0" presId="urn:microsoft.com/office/officeart/2005/8/layout/process5"/>
    <dgm:cxn modelId="{5EB8C7E0-AE95-4FB1-9C9E-F9EDF5F19DD7}" srcId="{9175BD9F-EA07-45D2-9F73-028E5B92B129}" destId="{FE61799F-58D4-44DF-B2C2-3ED2BA536CF8}" srcOrd="2" destOrd="0" parTransId="{A90B19A0-F0E4-4E9D-9D4F-6640746C617D}" sibTransId="{293810AB-C316-48CF-8B85-5C124BD8C7A5}"/>
    <dgm:cxn modelId="{D17615E2-74E2-45DD-8742-BA28ADEBEC1A}" type="presOf" srcId="{293810AB-C316-48CF-8B85-5C124BD8C7A5}" destId="{BA479DCA-B9A9-466A-AAC9-DD79C12239CF}" srcOrd="1" destOrd="0" presId="urn:microsoft.com/office/officeart/2005/8/layout/process5"/>
    <dgm:cxn modelId="{7D9098F5-91DA-420E-94BC-10796FE7F7CE}" srcId="{9175BD9F-EA07-45D2-9F73-028E5B92B129}" destId="{AD533339-A406-4615-9964-6E4F7D0F1A54}" srcOrd="4" destOrd="0" parTransId="{A41EB2F8-29CE-4638-9611-1CB2A7CC4F50}" sibTransId="{1EF4527D-0E36-4D7C-A92C-3D9BC4839644}"/>
    <dgm:cxn modelId="{0915F8F7-3F41-4E73-B31F-78F7E87AA477}" type="presOf" srcId="{EC2243A1-7ED1-49CE-ADA9-C43ABA784BCF}" destId="{3593E9A3-FDF9-42B7-9243-447B91552BE1}" srcOrd="0" destOrd="0" presId="urn:microsoft.com/office/officeart/2005/8/layout/process5"/>
    <dgm:cxn modelId="{18DA1298-A859-451C-8DBF-39562EF0668F}" type="presParOf" srcId="{B40CF451-76ED-40A9-8F0C-71B6E35CF6B4}" destId="{3F6BFE25-5B10-4732-B432-55212A0156BC}" srcOrd="0" destOrd="0" presId="urn:microsoft.com/office/officeart/2005/8/layout/process5"/>
    <dgm:cxn modelId="{9DCCF8F6-B05B-4E44-9D09-CCC08463D3F0}" type="presParOf" srcId="{B40CF451-76ED-40A9-8F0C-71B6E35CF6B4}" destId="{AE0C566B-BAB6-4A80-8C09-31009C7EE76A}" srcOrd="1" destOrd="0" presId="urn:microsoft.com/office/officeart/2005/8/layout/process5"/>
    <dgm:cxn modelId="{AA265640-D12F-4FDB-94B7-26E16AD0716B}" type="presParOf" srcId="{AE0C566B-BAB6-4A80-8C09-31009C7EE76A}" destId="{0013D40B-AEF1-428C-8323-25BCE7DC2D22}" srcOrd="0" destOrd="0" presId="urn:microsoft.com/office/officeart/2005/8/layout/process5"/>
    <dgm:cxn modelId="{D08E6DD3-4585-4104-ABA6-2FEBB0538F29}" type="presParOf" srcId="{B40CF451-76ED-40A9-8F0C-71B6E35CF6B4}" destId="{3593E9A3-FDF9-42B7-9243-447B91552BE1}" srcOrd="2" destOrd="0" presId="urn:microsoft.com/office/officeart/2005/8/layout/process5"/>
    <dgm:cxn modelId="{1085DDFB-C2CF-42B4-B6CA-EA3A08EA79A9}" type="presParOf" srcId="{B40CF451-76ED-40A9-8F0C-71B6E35CF6B4}" destId="{8F93B826-95A8-46AD-99F2-61D270089D13}" srcOrd="3" destOrd="0" presId="urn:microsoft.com/office/officeart/2005/8/layout/process5"/>
    <dgm:cxn modelId="{C1C7A1BB-C2DF-44FB-B34A-41A5AC37C3F5}" type="presParOf" srcId="{8F93B826-95A8-46AD-99F2-61D270089D13}" destId="{4FF643A1-4F15-4053-8C4B-3119D89958C2}" srcOrd="0" destOrd="0" presId="urn:microsoft.com/office/officeart/2005/8/layout/process5"/>
    <dgm:cxn modelId="{88BE925C-39DD-4129-B84A-471481E8B085}" type="presParOf" srcId="{B40CF451-76ED-40A9-8F0C-71B6E35CF6B4}" destId="{79983667-3CFC-4E1A-A055-0CF2136FD951}" srcOrd="4" destOrd="0" presId="urn:microsoft.com/office/officeart/2005/8/layout/process5"/>
    <dgm:cxn modelId="{89AB73D2-1144-473F-BA3E-4984D2B2CA6E}" type="presParOf" srcId="{B40CF451-76ED-40A9-8F0C-71B6E35CF6B4}" destId="{3576F881-773C-42B3-A250-B69EC55B2056}" srcOrd="5" destOrd="0" presId="urn:microsoft.com/office/officeart/2005/8/layout/process5"/>
    <dgm:cxn modelId="{AD1C9B9C-A896-4ADD-8E64-97EE4BB3DF02}" type="presParOf" srcId="{3576F881-773C-42B3-A250-B69EC55B2056}" destId="{BA479DCA-B9A9-466A-AAC9-DD79C12239CF}" srcOrd="0" destOrd="0" presId="urn:microsoft.com/office/officeart/2005/8/layout/process5"/>
    <dgm:cxn modelId="{27370DB9-2E33-4494-9D92-8E9FF4A15B64}" type="presParOf" srcId="{B40CF451-76ED-40A9-8F0C-71B6E35CF6B4}" destId="{6AF15B30-1BEC-4EC3-8FD1-6BA8C6BB8C74}" srcOrd="6" destOrd="0" presId="urn:microsoft.com/office/officeart/2005/8/layout/process5"/>
    <dgm:cxn modelId="{E72A43A0-63D4-4C08-B7F9-D370D04E1298}" type="presParOf" srcId="{B40CF451-76ED-40A9-8F0C-71B6E35CF6B4}" destId="{7D119C42-F38F-48D8-A3A4-AA91A4AC5B98}" srcOrd="7" destOrd="0" presId="urn:microsoft.com/office/officeart/2005/8/layout/process5"/>
    <dgm:cxn modelId="{0F391B53-FF36-496B-90DD-8BA6F20280EB}" type="presParOf" srcId="{7D119C42-F38F-48D8-A3A4-AA91A4AC5B98}" destId="{981EBDAF-0765-4232-9E8D-3D1DEC1EFD7D}" srcOrd="0" destOrd="0" presId="urn:microsoft.com/office/officeart/2005/8/layout/process5"/>
    <dgm:cxn modelId="{9EC1C24B-4878-4D05-8490-6A5CC4FD9091}" type="presParOf" srcId="{B40CF451-76ED-40A9-8F0C-71B6E35CF6B4}" destId="{63878DC3-2B25-4549-A196-BD761AA01D77}" srcOrd="8" destOrd="0" presId="urn:microsoft.com/office/officeart/2005/8/layout/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B4C994-CCAA-4425-9154-A63392363F5D}">
      <dsp:nvSpPr>
        <dsp:cNvPr id="0" name=""/>
        <dsp:cNvSpPr/>
      </dsp:nvSpPr>
      <dsp:spPr>
        <a:xfrm>
          <a:off x="323682" y="1156"/>
          <a:ext cx="2071903" cy="1243142"/>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IN" sz="1100" kern="1200" dirty="0"/>
            <a:t>1) </a:t>
          </a:r>
          <a:r>
            <a:rPr lang="en-IN" sz="1100" u="sng" kern="1200" dirty="0"/>
            <a:t>Arrival of Ship Vessel</a:t>
          </a:r>
          <a:r>
            <a:rPr lang="en-IN" sz="1100" kern="1200" dirty="0"/>
            <a:t>:</a:t>
          </a:r>
        </a:p>
        <a:p>
          <a:pPr marL="0" lvl="0" indent="0" algn="ctr" defTabSz="488950">
            <a:lnSpc>
              <a:spcPct val="90000"/>
            </a:lnSpc>
            <a:spcBef>
              <a:spcPct val="0"/>
            </a:spcBef>
            <a:spcAft>
              <a:spcPct val="35000"/>
            </a:spcAft>
            <a:buNone/>
          </a:pPr>
          <a:r>
            <a:rPr lang="en-IN" sz="1100" kern="1200" dirty="0"/>
            <a:t>Ship vessels carrying alumina are sent by the sellers (with defined COA) arrives at designated port/dock (ours is Kakinada port)</a:t>
          </a:r>
        </a:p>
      </dsp:txBody>
      <dsp:txXfrm>
        <a:off x="360092" y="37566"/>
        <a:ext cx="1999083" cy="1170322"/>
      </dsp:txXfrm>
    </dsp:sp>
    <dsp:sp modelId="{B1C56A20-D941-4DB5-92C8-D2E4984295D2}">
      <dsp:nvSpPr>
        <dsp:cNvPr id="0" name=""/>
        <dsp:cNvSpPr/>
      </dsp:nvSpPr>
      <dsp:spPr>
        <a:xfrm>
          <a:off x="2577914" y="365811"/>
          <a:ext cx="439243" cy="51383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IN" sz="1100" kern="1200"/>
        </a:p>
      </dsp:txBody>
      <dsp:txXfrm>
        <a:off x="2577914" y="468577"/>
        <a:ext cx="307470" cy="308300"/>
      </dsp:txXfrm>
    </dsp:sp>
    <dsp:sp modelId="{F7DC995C-7673-48B3-AE89-D95AA48FEF12}">
      <dsp:nvSpPr>
        <dsp:cNvPr id="0" name=""/>
        <dsp:cNvSpPr/>
      </dsp:nvSpPr>
      <dsp:spPr>
        <a:xfrm>
          <a:off x="3224348" y="1156"/>
          <a:ext cx="2071903" cy="1243142"/>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IN" sz="1100" kern="1200" dirty="0"/>
            <a:t>2) </a:t>
          </a:r>
          <a:r>
            <a:rPr lang="en-IN" sz="1100" u="sng" kern="1200" dirty="0"/>
            <a:t>Suction Pumps:</a:t>
          </a:r>
        </a:p>
        <a:p>
          <a:pPr marL="0" lvl="0" indent="0" algn="ctr" defTabSz="488950">
            <a:lnSpc>
              <a:spcPct val="90000"/>
            </a:lnSpc>
            <a:spcBef>
              <a:spcPct val="0"/>
            </a:spcBef>
            <a:spcAft>
              <a:spcPct val="35000"/>
            </a:spcAft>
            <a:buNone/>
          </a:pPr>
          <a:r>
            <a:rPr lang="en-IN" sz="1100" u="none" kern="1200" dirty="0"/>
            <a:t>These pumps are employed to extract alumina from vessel compartments. These pumps create vacuum and draw the alumina into their intake system. </a:t>
          </a:r>
        </a:p>
      </dsp:txBody>
      <dsp:txXfrm>
        <a:off x="3260758" y="37566"/>
        <a:ext cx="1999083" cy="1170322"/>
      </dsp:txXfrm>
    </dsp:sp>
    <dsp:sp modelId="{3B24DCA2-B2B9-4BAC-BF69-B563BEED09A5}">
      <dsp:nvSpPr>
        <dsp:cNvPr id="0" name=""/>
        <dsp:cNvSpPr/>
      </dsp:nvSpPr>
      <dsp:spPr>
        <a:xfrm>
          <a:off x="5478579" y="365811"/>
          <a:ext cx="439243" cy="51383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IN" sz="1100" kern="1200"/>
        </a:p>
      </dsp:txBody>
      <dsp:txXfrm>
        <a:off x="5478579" y="468577"/>
        <a:ext cx="307470" cy="308300"/>
      </dsp:txXfrm>
    </dsp:sp>
    <dsp:sp modelId="{5119EE91-2A94-4589-818B-881697E405DE}">
      <dsp:nvSpPr>
        <dsp:cNvPr id="0" name=""/>
        <dsp:cNvSpPr/>
      </dsp:nvSpPr>
      <dsp:spPr>
        <a:xfrm>
          <a:off x="6125013" y="1156"/>
          <a:ext cx="2071903" cy="1243142"/>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IN" sz="1100" kern="1200" dirty="0"/>
            <a:t>3) </a:t>
          </a:r>
          <a:r>
            <a:rPr lang="en-IN" sz="1100" u="sng" kern="1200" dirty="0"/>
            <a:t>Intake Pipes</a:t>
          </a:r>
          <a:r>
            <a:rPr lang="en-IN" sz="1100" kern="1200" dirty="0"/>
            <a:t>: </a:t>
          </a:r>
        </a:p>
        <a:p>
          <a:pPr marL="0" lvl="0" indent="0" algn="ctr" defTabSz="488950">
            <a:lnSpc>
              <a:spcPct val="90000"/>
            </a:lnSpc>
            <a:spcBef>
              <a:spcPct val="0"/>
            </a:spcBef>
            <a:spcAft>
              <a:spcPct val="35000"/>
            </a:spcAft>
            <a:buNone/>
          </a:pPr>
          <a:r>
            <a:rPr lang="en-IN" sz="1100" kern="1200" dirty="0"/>
            <a:t>The intake pipes of the suction pumps are connected within the ship's cargo area to extract the alumina. (These points are designed to prevent spillage or contamination.)</a:t>
          </a:r>
        </a:p>
      </dsp:txBody>
      <dsp:txXfrm>
        <a:off x="6161423" y="37566"/>
        <a:ext cx="1999083" cy="1170322"/>
      </dsp:txXfrm>
    </dsp:sp>
    <dsp:sp modelId="{4E370627-AE2A-43B7-8ADA-979D1E1D7F58}">
      <dsp:nvSpPr>
        <dsp:cNvPr id="0" name=""/>
        <dsp:cNvSpPr/>
      </dsp:nvSpPr>
      <dsp:spPr>
        <a:xfrm rot="5400000">
          <a:off x="6941343" y="1389331"/>
          <a:ext cx="439243" cy="51383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IN" sz="1100" kern="1200"/>
        </a:p>
      </dsp:txBody>
      <dsp:txXfrm rot="-5400000">
        <a:off x="7006815" y="1426626"/>
        <a:ext cx="308300" cy="307470"/>
      </dsp:txXfrm>
    </dsp:sp>
    <dsp:sp modelId="{75FD8ADB-CC93-43B8-A994-6264BF20CEB4}">
      <dsp:nvSpPr>
        <dsp:cNvPr id="0" name=""/>
        <dsp:cNvSpPr/>
      </dsp:nvSpPr>
      <dsp:spPr>
        <a:xfrm>
          <a:off x="6125013" y="2073059"/>
          <a:ext cx="2071903" cy="1243142"/>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IN" sz="1100" kern="1200" dirty="0"/>
            <a:t>4) </a:t>
          </a:r>
          <a:r>
            <a:rPr lang="en-IN" sz="1100" u="sng" kern="1200" dirty="0"/>
            <a:t>Alumina Silos</a:t>
          </a:r>
          <a:r>
            <a:rPr lang="en-IN" sz="1100" kern="1200" dirty="0"/>
            <a:t>: The extracted alumina is directed through the suction pumps and transported via pipes to designated silos on the port premises.</a:t>
          </a:r>
        </a:p>
      </dsp:txBody>
      <dsp:txXfrm>
        <a:off x="6161423" y="2109469"/>
        <a:ext cx="1999083" cy="1170322"/>
      </dsp:txXfrm>
    </dsp:sp>
    <dsp:sp modelId="{E51DCF3E-BF2B-42AE-A64E-5D75C776B2DE}">
      <dsp:nvSpPr>
        <dsp:cNvPr id="0" name=""/>
        <dsp:cNvSpPr/>
      </dsp:nvSpPr>
      <dsp:spPr>
        <a:xfrm rot="10800000">
          <a:off x="5503442" y="2437714"/>
          <a:ext cx="439243" cy="51383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IN" sz="1100" kern="1200"/>
        </a:p>
      </dsp:txBody>
      <dsp:txXfrm rot="10800000">
        <a:off x="5635215" y="2540480"/>
        <a:ext cx="307470" cy="308300"/>
      </dsp:txXfrm>
    </dsp:sp>
    <dsp:sp modelId="{79D7B9C7-52FB-489C-BD9A-ABF1BF0C069F}">
      <dsp:nvSpPr>
        <dsp:cNvPr id="0" name=""/>
        <dsp:cNvSpPr/>
      </dsp:nvSpPr>
      <dsp:spPr>
        <a:xfrm>
          <a:off x="3224348" y="2073059"/>
          <a:ext cx="2071903" cy="1243142"/>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IN" sz="1100" kern="1200" dirty="0"/>
            <a:t>5) </a:t>
          </a:r>
          <a:r>
            <a:rPr lang="en-IN" sz="1100" u="sng" kern="1200" dirty="0"/>
            <a:t>Silo Storage</a:t>
          </a:r>
          <a:r>
            <a:rPr lang="en-IN" sz="1100" kern="1200" dirty="0"/>
            <a:t>: silos are large cylindrical structures with sufficient capacity to store alumina. The silos are designed to ensure proper ventilation and prevent moisture or other contaminants.</a:t>
          </a:r>
        </a:p>
      </dsp:txBody>
      <dsp:txXfrm>
        <a:off x="3260758" y="2109469"/>
        <a:ext cx="1999083" cy="1170322"/>
      </dsp:txXfrm>
    </dsp:sp>
    <dsp:sp modelId="{5C81E331-DB7C-4871-A1A9-78311F4C90AB}">
      <dsp:nvSpPr>
        <dsp:cNvPr id="0" name=""/>
        <dsp:cNvSpPr/>
      </dsp:nvSpPr>
      <dsp:spPr>
        <a:xfrm rot="10800000">
          <a:off x="2602777" y="2437714"/>
          <a:ext cx="439243" cy="51383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IN" sz="1100" kern="1200"/>
        </a:p>
      </dsp:txBody>
      <dsp:txXfrm rot="10800000">
        <a:off x="2734550" y="2540480"/>
        <a:ext cx="307470" cy="308300"/>
      </dsp:txXfrm>
    </dsp:sp>
    <dsp:sp modelId="{EF88B847-B0E5-4980-95B3-912ADE034667}">
      <dsp:nvSpPr>
        <dsp:cNvPr id="0" name=""/>
        <dsp:cNvSpPr/>
      </dsp:nvSpPr>
      <dsp:spPr>
        <a:xfrm>
          <a:off x="323682" y="2073059"/>
          <a:ext cx="2071903" cy="1243142"/>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IN" sz="1100" kern="1200" dirty="0"/>
            <a:t>6) </a:t>
          </a:r>
          <a:r>
            <a:rPr lang="en-IN" sz="1100" u="sng" kern="1200" dirty="0"/>
            <a:t>Silo Intake</a:t>
          </a:r>
          <a:r>
            <a:rPr lang="en-IN" sz="1100" kern="1200" dirty="0"/>
            <a:t>: silos have 6 air slides on the top of silos. They provide low pressure air to create a fluid-like state of alumina granules. Aiding efficient discharge of material and random distribution on the top of layer.</a:t>
          </a:r>
        </a:p>
      </dsp:txBody>
      <dsp:txXfrm>
        <a:off x="360092" y="2109469"/>
        <a:ext cx="1999083" cy="117032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B4C994-CCAA-4425-9154-A63392363F5D}">
      <dsp:nvSpPr>
        <dsp:cNvPr id="0" name=""/>
        <dsp:cNvSpPr/>
      </dsp:nvSpPr>
      <dsp:spPr>
        <a:xfrm>
          <a:off x="323682" y="1156"/>
          <a:ext cx="2071903" cy="1243142"/>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IN" sz="1100" kern="1200" dirty="0"/>
            <a:t>6) </a:t>
          </a:r>
          <a:r>
            <a:rPr lang="en-IN" sz="1100" u="sng" kern="1200" dirty="0"/>
            <a:t>Bottom Discharge Point</a:t>
          </a:r>
          <a:r>
            <a:rPr lang="en-IN" sz="1100" kern="1200" dirty="0"/>
            <a:t>: According to alumina demand, Each silo is discharged with a bottom discharge point or opening. At Kakinada port we have single point discharge silos.</a:t>
          </a:r>
        </a:p>
      </dsp:txBody>
      <dsp:txXfrm>
        <a:off x="360092" y="37566"/>
        <a:ext cx="1999083" cy="1170322"/>
      </dsp:txXfrm>
    </dsp:sp>
    <dsp:sp modelId="{B1C56A20-D941-4DB5-92C8-D2E4984295D2}">
      <dsp:nvSpPr>
        <dsp:cNvPr id="0" name=""/>
        <dsp:cNvSpPr/>
      </dsp:nvSpPr>
      <dsp:spPr>
        <a:xfrm>
          <a:off x="2577914" y="365811"/>
          <a:ext cx="439243" cy="51383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IN" sz="900" kern="1200"/>
        </a:p>
      </dsp:txBody>
      <dsp:txXfrm>
        <a:off x="2577914" y="468577"/>
        <a:ext cx="307470" cy="308300"/>
      </dsp:txXfrm>
    </dsp:sp>
    <dsp:sp modelId="{F7DC995C-7673-48B3-AE89-D95AA48FEF12}">
      <dsp:nvSpPr>
        <dsp:cNvPr id="0" name=""/>
        <dsp:cNvSpPr/>
      </dsp:nvSpPr>
      <dsp:spPr>
        <a:xfrm>
          <a:off x="3224348" y="1156"/>
          <a:ext cx="2071903" cy="1243142"/>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IN" sz="1100" u="none" kern="1200" dirty="0"/>
            <a:t>7) </a:t>
          </a:r>
          <a:r>
            <a:rPr lang="en-IN" sz="1100" u="sng" kern="1200" dirty="0"/>
            <a:t>Loading into Racks</a:t>
          </a:r>
          <a:r>
            <a:rPr lang="en-IN" sz="1100" kern="1200" dirty="0"/>
            <a:t>: To transport the alumina from the silos to its destination, such as Balco or Jharsuguda, the bottom discharge point of the silo is connected to conveyor belts, and other equipment</a:t>
          </a:r>
          <a:endParaRPr lang="en-IN" sz="1100" u="none" kern="1200" dirty="0"/>
        </a:p>
      </dsp:txBody>
      <dsp:txXfrm>
        <a:off x="3260758" y="37566"/>
        <a:ext cx="1999083" cy="1170322"/>
      </dsp:txXfrm>
    </dsp:sp>
    <dsp:sp modelId="{3B24DCA2-B2B9-4BAC-BF69-B563BEED09A5}">
      <dsp:nvSpPr>
        <dsp:cNvPr id="0" name=""/>
        <dsp:cNvSpPr/>
      </dsp:nvSpPr>
      <dsp:spPr>
        <a:xfrm>
          <a:off x="5478579" y="365811"/>
          <a:ext cx="439243" cy="51383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IN" sz="900" kern="1200"/>
        </a:p>
      </dsp:txBody>
      <dsp:txXfrm>
        <a:off x="5478579" y="468577"/>
        <a:ext cx="307470" cy="308300"/>
      </dsp:txXfrm>
    </dsp:sp>
    <dsp:sp modelId="{5119EE91-2A94-4589-818B-881697E405DE}">
      <dsp:nvSpPr>
        <dsp:cNvPr id="0" name=""/>
        <dsp:cNvSpPr/>
      </dsp:nvSpPr>
      <dsp:spPr>
        <a:xfrm>
          <a:off x="6125013" y="1156"/>
          <a:ext cx="2071903" cy="1243142"/>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IN" sz="1100" kern="1200" dirty="0"/>
            <a:t>8) The loading mechanism, guides alumina into wagons, racks, or trucks for transportation. These vehicles are positioned below the discharge point to ensure efficient and safe transfer of the alumina.</a:t>
          </a:r>
        </a:p>
      </dsp:txBody>
      <dsp:txXfrm>
        <a:off x="6161423" y="37566"/>
        <a:ext cx="1999083" cy="1170322"/>
      </dsp:txXfrm>
    </dsp:sp>
    <dsp:sp modelId="{4E370627-AE2A-43B7-8ADA-979D1E1D7F58}">
      <dsp:nvSpPr>
        <dsp:cNvPr id="0" name=""/>
        <dsp:cNvSpPr/>
      </dsp:nvSpPr>
      <dsp:spPr>
        <a:xfrm rot="5400000">
          <a:off x="6941343" y="1389331"/>
          <a:ext cx="439243" cy="51383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IN" sz="900" kern="1200"/>
        </a:p>
      </dsp:txBody>
      <dsp:txXfrm rot="-5400000">
        <a:off x="7006815" y="1426626"/>
        <a:ext cx="308300" cy="307470"/>
      </dsp:txXfrm>
    </dsp:sp>
    <dsp:sp modelId="{75FD8ADB-CC93-43B8-A994-6264BF20CEB4}">
      <dsp:nvSpPr>
        <dsp:cNvPr id="0" name=""/>
        <dsp:cNvSpPr/>
      </dsp:nvSpPr>
      <dsp:spPr>
        <a:xfrm>
          <a:off x="6125013" y="2073059"/>
          <a:ext cx="2071903" cy="1243142"/>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IN" sz="1100" kern="1200" dirty="0"/>
            <a:t>9) Once loaded, the wagons are dispatched to their respective destinations, such as the Balco or Jharsuguda alumina processing facilities. The transportation may involve road or rail networks.</a:t>
          </a:r>
        </a:p>
      </dsp:txBody>
      <dsp:txXfrm>
        <a:off x="6161423" y="2109469"/>
        <a:ext cx="1999083" cy="1170322"/>
      </dsp:txXfrm>
    </dsp:sp>
    <dsp:sp modelId="{E51DCF3E-BF2B-42AE-A64E-5D75C776B2DE}">
      <dsp:nvSpPr>
        <dsp:cNvPr id="0" name=""/>
        <dsp:cNvSpPr/>
      </dsp:nvSpPr>
      <dsp:spPr>
        <a:xfrm rot="10800000">
          <a:off x="5503442" y="2437714"/>
          <a:ext cx="439243" cy="51383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IN" sz="900" kern="1200"/>
        </a:p>
      </dsp:txBody>
      <dsp:txXfrm rot="10800000">
        <a:off x="5635215" y="2540480"/>
        <a:ext cx="307470" cy="308300"/>
      </dsp:txXfrm>
    </dsp:sp>
    <dsp:sp modelId="{79D7B9C7-52FB-489C-BD9A-ABF1BF0C069F}">
      <dsp:nvSpPr>
        <dsp:cNvPr id="0" name=""/>
        <dsp:cNvSpPr/>
      </dsp:nvSpPr>
      <dsp:spPr>
        <a:xfrm>
          <a:off x="3224348" y="2073059"/>
          <a:ext cx="2071903" cy="1243142"/>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IN" sz="1100" kern="1200" dirty="0"/>
            <a:t>10) </a:t>
          </a:r>
          <a:r>
            <a:rPr lang="en-IN" sz="1100" u="sng" kern="1200" dirty="0"/>
            <a:t>Alumina Processing</a:t>
          </a:r>
          <a:r>
            <a:rPr lang="en-IN" sz="1100" kern="1200" dirty="0"/>
            <a:t>: Upon reaching their destination, the alumina is received by the processing facilities at Balco or Jharsuguda. These facilities further refine and process the alumina to extract aluminium.</a:t>
          </a:r>
        </a:p>
      </dsp:txBody>
      <dsp:txXfrm>
        <a:off x="3260758" y="2109469"/>
        <a:ext cx="1999083" cy="117032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F6BFE25-5B10-4732-B432-55212A0156BC}">
      <dsp:nvSpPr>
        <dsp:cNvPr id="0" name=""/>
        <dsp:cNvSpPr/>
      </dsp:nvSpPr>
      <dsp:spPr>
        <a:xfrm>
          <a:off x="7488" y="143139"/>
          <a:ext cx="2238321" cy="134299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3360" tIns="213360" rIns="213360" bIns="213360" numCol="1" spcCol="1270" anchor="ctr" anchorCtr="0">
          <a:noAutofit/>
        </a:bodyPr>
        <a:lstStyle/>
        <a:p>
          <a:pPr marL="0" lvl="0" indent="0" algn="ctr" defTabSz="2489200">
            <a:lnSpc>
              <a:spcPct val="90000"/>
            </a:lnSpc>
            <a:spcBef>
              <a:spcPct val="0"/>
            </a:spcBef>
            <a:spcAft>
              <a:spcPct val="35000"/>
            </a:spcAft>
            <a:buNone/>
          </a:pPr>
          <a:endParaRPr lang="en-IN" sz="5600" kern="1200"/>
        </a:p>
      </dsp:txBody>
      <dsp:txXfrm>
        <a:off x="46823" y="182474"/>
        <a:ext cx="2159651" cy="1264323"/>
      </dsp:txXfrm>
    </dsp:sp>
    <dsp:sp modelId="{AE0C566B-BAB6-4A80-8C09-31009C7EE76A}">
      <dsp:nvSpPr>
        <dsp:cNvPr id="0" name=""/>
        <dsp:cNvSpPr/>
      </dsp:nvSpPr>
      <dsp:spPr>
        <a:xfrm>
          <a:off x="2442782" y="537083"/>
          <a:ext cx="474524" cy="55510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111250">
            <a:lnSpc>
              <a:spcPct val="90000"/>
            </a:lnSpc>
            <a:spcBef>
              <a:spcPct val="0"/>
            </a:spcBef>
            <a:spcAft>
              <a:spcPct val="35000"/>
            </a:spcAft>
            <a:buNone/>
          </a:pPr>
          <a:endParaRPr lang="en-IN" sz="2500" kern="1200"/>
        </a:p>
      </dsp:txBody>
      <dsp:txXfrm>
        <a:off x="2442782" y="648104"/>
        <a:ext cx="332167" cy="333061"/>
      </dsp:txXfrm>
    </dsp:sp>
    <dsp:sp modelId="{3593E9A3-FDF9-42B7-9243-447B91552BE1}">
      <dsp:nvSpPr>
        <dsp:cNvPr id="0" name=""/>
        <dsp:cNvSpPr/>
      </dsp:nvSpPr>
      <dsp:spPr>
        <a:xfrm>
          <a:off x="3141139" y="143139"/>
          <a:ext cx="2238321" cy="134299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3360" tIns="213360" rIns="213360" bIns="213360" numCol="1" spcCol="1270" anchor="ctr" anchorCtr="0">
          <a:noAutofit/>
        </a:bodyPr>
        <a:lstStyle/>
        <a:p>
          <a:pPr marL="0" lvl="0" indent="0" algn="ctr" defTabSz="2489200">
            <a:lnSpc>
              <a:spcPct val="90000"/>
            </a:lnSpc>
            <a:spcBef>
              <a:spcPct val="0"/>
            </a:spcBef>
            <a:spcAft>
              <a:spcPct val="35000"/>
            </a:spcAft>
            <a:buNone/>
          </a:pPr>
          <a:endParaRPr lang="en-IN" sz="5600" kern="1200"/>
        </a:p>
      </dsp:txBody>
      <dsp:txXfrm>
        <a:off x="3180474" y="182474"/>
        <a:ext cx="2159651" cy="1264323"/>
      </dsp:txXfrm>
    </dsp:sp>
    <dsp:sp modelId="{8F93B826-95A8-46AD-99F2-61D270089D13}">
      <dsp:nvSpPr>
        <dsp:cNvPr id="0" name=""/>
        <dsp:cNvSpPr/>
      </dsp:nvSpPr>
      <dsp:spPr>
        <a:xfrm>
          <a:off x="5576433" y="537083"/>
          <a:ext cx="474524" cy="55510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111250">
            <a:lnSpc>
              <a:spcPct val="90000"/>
            </a:lnSpc>
            <a:spcBef>
              <a:spcPct val="0"/>
            </a:spcBef>
            <a:spcAft>
              <a:spcPct val="35000"/>
            </a:spcAft>
            <a:buNone/>
          </a:pPr>
          <a:endParaRPr lang="en-IN" sz="2500" kern="1200"/>
        </a:p>
      </dsp:txBody>
      <dsp:txXfrm>
        <a:off x="5576433" y="648104"/>
        <a:ext cx="332167" cy="333061"/>
      </dsp:txXfrm>
    </dsp:sp>
    <dsp:sp modelId="{79983667-3CFC-4E1A-A055-0CF2136FD951}">
      <dsp:nvSpPr>
        <dsp:cNvPr id="0" name=""/>
        <dsp:cNvSpPr/>
      </dsp:nvSpPr>
      <dsp:spPr>
        <a:xfrm>
          <a:off x="6274789" y="143139"/>
          <a:ext cx="2238321" cy="134299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3360" tIns="213360" rIns="213360" bIns="213360" numCol="1" spcCol="1270" anchor="ctr" anchorCtr="0">
          <a:noAutofit/>
        </a:bodyPr>
        <a:lstStyle/>
        <a:p>
          <a:pPr marL="0" lvl="0" indent="0" algn="ctr" defTabSz="2489200">
            <a:lnSpc>
              <a:spcPct val="90000"/>
            </a:lnSpc>
            <a:spcBef>
              <a:spcPct val="0"/>
            </a:spcBef>
            <a:spcAft>
              <a:spcPct val="35000"/>
            </a:spcAft>
            <a:buNone/>
          </a:pPr>
          <a:endParaRPr lang="en-IN" sz="5600" kern="1200"/>
        </a:p>
      </dsp:txBody>
      <dsp:txXfrm>
        <a:off x="6314124" y="182474"/>
        <a:ext cx="2159651" cy="1264323"/>
      </dsp:txXfrm>
    </dsp:sp>
    <dsp:sp modelId="{3576F881-773C-42B3-A250-B69EC55B2056}">
      <dsp:nvSpPr>
        <dsp:cNvPr id="0" name=""/>
        <dsp:cNvSpPr/>
      </dsp:nvSpPr>
      <dsp:spPr>
        <a:xfrm rot="5400000">
          <a:off x="7158016" y="1613094"/>
          <a:ext cx="474524" cy="55510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111250">
            <a:lnSpc>
              <a:spcPct val="90000"/>
            </a:lnSpc>
            <a:spcBef>
              <a:spcPct val="0"/>
            </a:spcBef>
            <a:spcAft>
              <a:spcPct val="35000"/>
            </a:spcAft>
            <a:buNone/>
          </a:pPr>
          <a:endParaRPr lang="en-IN" sz="2500" kern="1200"/>
        </a:p>
      </dsp:txBody>
      <dsp:txXfrm rot="-5400000">
        <a:off x="7228748" y="1653384"/>
        <a:ext cx="333061" cy="332167"/>
      </dsp:txXfrm>
    </dsp:sp>
    <dsp:sp modelId="{6AF15B30-1BEC-4EC3-8FD1-6BA8C6BB8C74}">
      <dsp:nvSpPr>
        <dsp:cNvPr id="0" name=""/>
        <dsp:cNvSpPr/>
      </dsp:nvSpPr>
      <dsp:spPr>
        <a:xfrm>
          <a:off x="6274789" y="2381460"/>
          <a:ext cx="2238321" cy="134299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3360" tIns="213360" rIns="213360" bIns="213360" numCol="1" spcCol="1270" anchor="ctr" anchorCtr="0">
          <a:noAutofit/>
        </a:bodyPr>
        <a:lstStyle/>
        <a:p>
          <a:pPr marL="0" lvl="0" indent="0" algn="ctr" defTabSz="2489200">
            <a:lnSpc>
              <a:spcPct val="90000"/>
            </a:lnSpc>
            <a:spcBef>
              <a:spcPct val="0"/>
            </a:spcBef>
            <a:spcAft>
              <a:spcPct val="35000"/>
            </a:spcAft>
            <a:buNone/>
          </a:pPr>
          <a:endParaRPr lang="en-IN" sz="5600" kern="1200"/>
        </a:p>
      </dsp:txBody>
      <dsp:txXfrm>
        <a:off x="6314124" y="2420795"/>
        <a:ext cx="2159651" cy="1264323"/>
      </dsp:txXfrm>
    </dsp:sp>
    <dsp:sp modelId="{7D119C42-F38F-48D8-A3A4-AA91A4AC5B98}">
      <dsp:nvSpPr>
        <dsp:cNvPr id="0" name=""/>
        <dsp:cNvSpPr/>
      </dsp:nvSpPr>
      <dsp:spPr>
        <a:xfrm rot="10754979">
          <a:off x="4720311" y="2803227"/>
          <a:ext cx="1098558" cy="55510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111250">
            <a:lnSpc>
              <a:spcPct val="90000"/>
            </a:lnSpc>
            <a:spcBef>
              <a:spcPct val="0"/>
            </a:spcBef>
            <a:spcAft>
              <a:spcPct val="35000"/>
            </a:spcAft>
            <a:buNone/>
          </a:pPr>
          <a:endParaRPr lang="en-IN" sz="2500" kern="1200"/>
        </a:p>
      </dsp:txBody>
      <dsp:txXfrm rot="10800000">
        <a:off x="4886835" y="2913158"/>
        <a:ext cx="932027" cy="333061"/>
      </dsp:txXfrm>
    </dsp:sp>
    <dsp:sp modelId="{63878DC3-2B25-4549-A196-BD761AA01D77}">
      <dsp:nvSpPr>
        <dsp:cNvPr id="0" name=""/>
        <dsp:cNvSpPr/>
      </dsp:nvSpPr>
      <dsp:spPr>
        <a:xfrm>
          <a:off x="1963893" y="2437920"/>
          <a:ext cx="2238321" cy="134299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3360" tIns="213360" rIns="213360" bIns="213360" numCol="1" spcCol="1270" anchor="ctr" anchorCtr="0">
          <a:noAutofit/>
        </a:bodyPr>
        <a:lstStyle/>
        <a:p>
          <a:pPr marL="0" lvl="0" indent="0" algn="ctr" defTabSz="2489200">
            <a:lnSpc>
              <a:spcPct val="90000"/>
            </a:lnSpc>
            <a:spcBef>
              <a:spcPct val="0"/>
            </a:spcBef>
            <a:spcAft>
              <a:spcPct val="35000"/>
            </a:spcAft>
            <a:buNone/>
          </a:pPr>
          <a:endParaRPr lang="en-IN" sz="5600" kern="1200" dirty="0"/>
        </a:p>
      </dsp:txBody>
      <dsp:txXfrm>
        <a:off x="2003228" y="2477255"/>
        <a:ext cx="2159651" cy="1264323"/>
      </dsp:txXfrm>
    </dsp:sp>
  </dsp:spTree>
</dsp:drawing>
</file>

<file path=ppt/diagrams/layout1.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D95CE81-0394-4197-8855-228F0A6B8FB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55E1391F-9FAA-4624-8F2E-4DDEF2A0A70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3ED923D-6049-4135-909C-7CBACEEBBBF2}" type="datetimeFigureOut">
              <a:rPr lang="en-IN" smtClean="0"/>
              <a:t>27-06-2023</a:t>
            </a:fld>
            <a:endParaRPr lang="en-IN"/>
          </a:p>
        </p:txBody>
      </p:sp>
      <p:sp>
        <p:nvSpPr>
          <p:cNvPr id="4" name="Footer Placeholder 3">
            <a:extLst>
              <a:ext uri="{FF2B5EF4-FFF2-40B4-BE49-F238E27FC236}">
                <a16:creationId xmlns:a16="http://schemas.microsoft.com/office/drawing/2014/main" id="{CB40FA06-9731-47BB-A278-413D41A7C61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1FFA7317-BEC5-4DCC-9714-1440ED397EB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740D5F0-138D-4D9C-902B-34BD70A8688B}" type="slidenum">
              <a:rPr lang="en-IN" smtClean="0"/>
              <a:t>‹#›</a:t>
            </a:fld>
            <a:endParaRPr lang="en-IN"/>
          </a:p>
        </p:txBody>
      </p:sp>
    </p:spTree>
    <p:extLst>
      <p:ext uri="{BB962C8B-B14F-4D97-AF65-F5344CB8AC3E}">
        <p14:creationId xmlns:p14="http://schemas.microsoft.com/office/powerpoint/2010/main" val="79818643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 name="Google Shape;6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1e4148a08d1_0_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1e4148a08d1_0_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23279183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sp>
        <p:nvSpPr>
          <p:cNvPr id="10" name="Google Shape;10;p2"/>
          <p:cNvSpPr/>
          <p:nvPr/>
        </p:nvSpPr>
        <p:spPr>
          <a:xfrm>
            <a:off x="-125" y="0"/>
            <a:ext cx="9144250" cy="4398100"/>
          </a:xfrm>
          <a:custGeom>
            <a:avLst/>
            <a:gdLst/>
            <a:ahLst/>
            <a:cxnLst/>
            <a:rect l="l" t="t" r="r" b="b"/>
            <a:pathLst>
              <a:path w="365770" h="175924" extrusionOk="0">
                <a:moveTo>
                  <a:pt x="0" y="0"/>
                </a:moveTo>
                <a:lnTo>
                  <a:pt x="365770" y="0"/>
                </a:lnTo>
                <a:lnTo>
                  <a:pt x="365760" y="70914"/>
                </a:lnTo>
                <a:lnTo>
                  <a:pt x="0" y="175924"/>
                </a:lnTo>
                <a:close/>
              </a:path>
            </a:pathLst>
          </a:custGeom>
          <a:solidFill>
            <a:schemeClr val="lt1"/>
          </a:solidFill>
          <a:ln>
            <a:noFill/>
          </a:ln>
        </p:spPr>
      </p:sp>
      <p:sp>
        <p:nvSpPr>
          <p:cNvPr id="11" name="Google Shape;11;p2"/>
          <p:cNvSpPr txBox="1">
            <a:spLocks noGrp="1"/>
          </p:cNvSpPr>
          <p:nvPr>
            <p:ph type="ctrTitle"/>
          </p:nvPr>
        </p:nvSpPr>
        <p:spPr>
          <a:xfrm>
            <a:off x="311700" y="539725"/>
            <a:ext cx="8520600" cy="1282500"/>
          </a:xfrm>
          <a:prstGeom prst="rect">
            <a:avLst/>
          </a:prstGeom>
        </p:spPr>
        <p:txBody>
          <a:bodyPr spcFirstLastPara="1" wrap="square" lIns="91425" tIns="91425" rIns="91425" bIns="91425" anchor="t" anchorCtr="0">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a:endParaRPr/>
          </a:p>
        </p:txBody>
      </p:sp>
      <p:sp>
        <p:nvSpPr>
          <p:cNvPr id="12" name="Google Shape;12;p2"/>
          <p:cNvSpPr txBox="1">
            <a:spLocks noGrp="1"/>
          </p:cNvSpPr>
          <p:nvPr>
            <p:ph type="subTitle" idx="1"/>
          </p:nvPr>
        </p:nvSpPr>
        <p:spPr>
          <a:xfrm>
            <a:off x="311700" y="1878560"/>
            <a:ext cx="4242600" cy="7383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Clr>
                <a:schemeClr val="lt2"/>
              </a:buClr>
              <a:buSzPts val="1600"/>
              <a:buNone/>
              <a:defRPr sz="1600">
                <a:solidFill>
                  <a:schemeClr val="lt2"/>
                </a:solidFill>
              </a:defRPr>
            </a:lvl1pPr>
            <a:lvl2pPr lvl="1">
              <a:lnSpc>
                <a:spcPct val="100000"/>
              </a:lnSpc>
              <a:spcBef>
                <a:spcPts val="0"/>
              </a:spcBef>
              <a:spcAft>
                <a:spcPts val="0"/>
              </a:spcAft>
              <a:buClr>
                <a:schemeClr val="lt2"/>
              </a:buClr>
              <a:buSzPts val="1600"/>
              <a:buNone/>
              <a:defRPr sz="1600">
                <a:solidFill>
                  <a:schemeClr val="lt2"/>
                </a:solidFill>
              </a:defRPr>
            </a:lvl2pPr>
            <a:lvl3pPr lvl="2">
              <a:lnSpc>
                <a:spcPct val="100000"/>
              </a:lnSpc>
              <a:spcBef>
                <a:spcPts val="0"/>
              </a:spcBef>
              <a:spcAft>
                <a:spcPts val="0"/>
              </a:spcAft>
              <a:buClr>
                <a:schemeClr val="lt2"/>
              </a:buClr>
              <a:buSzPts val="1600"/>
              <a:buNone/>
              <a:defRPr sz="1600">
                <a:solidFill>
                  <a:schemeClr val="lt2"/>
                </a:solidFill>
              </a:defRPr>
            </a:lvl3pPr>
            <a:lvl4pPr lvl="3">
              <a:lnSpc>
                <a:spcPct val="100000"/>
              </a:lnSpc>
              <a:spcBef>
                <a:spcPts val="0"/>
              </a:spcBef>
              <a:spcAft>
                <a:spcPts val="0"/>
              </a:spcAft>
              <a:buClr>
                <a:schemeClr val="lt2"/>
              </a:buClr>
              <a:buSzPts val="1600"/>
              <a:buNone/>
              <a:defRPr sz="1600">
                <a:solidFill>
                  <a:schemeClr val="lt2"/>
                </a:solidFill>
              </a:defRPr>
            </a:lvl4pPr>
            <a:lvl5pPr lvl="4">
              <a:lnSpc>
                <a:spcPct val="100000"/>
              </a:lnSpc>
              <a:spcBef>
                <a:spcPts val="0"/>
              </a:spcBef>
              <a:spcAft>
                <a:spcPts val="0"/>
              </a:spcAft>
              <a:buClr>
                <a:schemeClr val="lt2"/>
              </a:buClr>
              <a:buSzPts val="1600"/>
              <a:buNone/>
              <a:defRPr sz="1600">
                <a:solidFill>
                  <a:schemeClr val="lt2"/>
                </a:solidFill>
              </a:defRPr>
            </a:lvl5pPr>
            <a:lvl6pPr lvl="5">
              <a:lnSpc>
                <a:spcPct val="100000"/>
              </a:lnSpc>
              <a:spcBef>
                <a:spcPts val="0"/>
              </a:spcBef>
              <a:spcAft>
                <a:spcPts val="0"/>
              </a:spcAft>
              <a:buClr>
                <a:schemeClr val="lt2"/>
              </a:buClr>
              <a:buSzPts val="1600"/>
              <a:buNone/>
              <a:defRPr sz="1600">
                <a:solidFill>
                  <a:schemeClr val="lt2"/>
                </a:solidFill>
              </a:defRPr>
            </a:lvl6pPr>
            <a:lvl7pPr lvl="6">
              <a:lnSpc>
                <a:spcPct val="100000"/>
              </a:lnSpc>
              <a:spcBef>
                <a:spcPts val="0"/>
              </a:spcBef>
              <a:spcAft>
                <a:spcPts val="0"/>
              </a:spcAft>
              <a:buClr>
                <a:schemeClr val="lt2"/>
              </a:buClr>
              <a:buSzPts val="1600"/>
              <a:buNone/>
              <a:defRPr sz="1600">
                <a:solidFill>
                  <a:schemeClr val="lt2"/>
                </a:solidFill>
              </a:defRPr>
            </a:lvl7pPr>
            <a:lvl8pPr lvl="7">
              <a:lnSpc>
                <a:spcPct val="100000"/>
              </a:lnSpc>
              <a:spcBef>
                <a:spcPts val="0"/>
              </a:spcBef>
              <a:spcAft>
                <a:spcPts val="0"/>
              </a:spcAft>
              <a:buClr>
                <a:schemeClr val="lt2"/>
              </a:buClr>
              <a:buSzPts val="1600"/>
              <a:buNone/>
              <a:defRPr sz="1600">
                <a:solidFill>
                  <a:schemeClr val="lt2"/>
                </a:solidFill>
              </a:defRPr>
            </a:lvl8pPr>
            <a:lvl9pPr lvl="8">
              <a:lnSpc>
                <a:spcPct val="100000"/>
              </a:lnSpc>
              <a:spcBef>
                <a:spcPts val="0"/>
              </a:spcBef>
              <a:spcAft>
                <a:spcPts val="0"/>
              </a:spcAft>
              <a:buClr>
                <a:schemeClr val="lt2"/>
              </a:buClr>
              <a:buSzPts val="1600"/>
              <a:buNone/>
              <a:defRPr sz="1600">
                <a:solidFill>
                  <a:schemeClr val="lt2"/>
                </a:solidFill>
              </a:defRPr>
            </a:lvl9pPr>
          </a:lstStyle>
          <a:p>
            <a:endParaRPr/>
          </a:p>
        </p:txBody>
      </p:sp>
      <p:sp>
        <p:nvSpPr>
          <p:cNvPr id="13" name="Google Shape;13;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54"/>
        <p:cNvGrpSpPr/>
        <p:nvPr/>
      </p:nvGrpSpPr>
      <p:grpSpPr>
        <a:xfrm>
          <a:off x="0" y="0"/>
          <a:ext cx="0" cy="0"/>
          <a:chOff x="0" y="0"/>
          <a:chExt cx="0" cy="0"/>
        </a:xfrm>
      </p:grpSpPr>
      <p:sp>
        <p:nvSpPr>
          <p:cNvPr id="55" name="Google Shape;55;p11"/>
          <p:cNvSpPr txBox="1">
            <a:spLocks noGrp="1"/>
          </p:cNvSpPr>
          <p:nvPr>
            <p:ph type="title" hasCustomPrompt="1"/>
          </p:nvPr>
        </p:nvSpPr>
        <p:spPr>
          <a:xfrm>
            <a:off x="311750" y="831175"/>
            <a:ext cx="5334900" cy="1244700"/>
          </a:xfrm>
          <a:prstGeom prst="rect">
            <a:avLst/>
          </a:prstGeom>
        </p:spPr>
        <p:txBody>
          <a:bodyPr spcFirstLastPara="1" wrap="square" lIns="91425" tIns="91425" rIns="91425" bIns="91425" anchor="b" anchorCtr="0">
            <a:normAutofit/>
          </a:bodyPr>
          <a:lstStyle>
            <a:lvl1pPr lvl="0">
              <a:spcBef>
                <a:spcPts val="0"/>
              </a:spcBef>
              <a:spcAft>
                <a:spcPts val="0"/>
              </a:spcAft>
              <a:buClr>
                <a:schemeClr val="lt1"/>
              </a:buClr>
              <a:buSzPts val="10000"/>
              <a:buNone/>
              <a:defRPr sz="10000">
                <a:solidFill>
                  <a:schemeClr val="lt1"/>
                </a:solidFill>
              </a:defRPr>
            </a:lvl1pPr>
            <a:lvl2pPr lvl="1">
              <a:spcBef>
                <a:spcPts val="0"/>
              </a:spcBef>
              <a:spcAft>
                <a:spcPts val="0"/>
              </a:spcAft>
              <a:buClr>
                <a:schemeClr val="lt1"/>
              </a:buClr>
              <a:buSzPts val="10000"/>
              <a:buNone/>
              <a:defRPr sz="10000">
                <a:solidFill>
                  <a:schemeClr val="lt1"/>
                </a:solidFill>
              </a:defRPr>
            </a:lvl2pPr>
            <a:lvl3pPr lvl="2">
              <a:spcBef>
                <a:spcPts val="0"/>
              </a:spcBef>
              <a:spcAft>
                <a:spcPts val="0"/>
              </a:spcAft>
              <a:buClr>
                <a:schemeClr val="lt1"/>
              </a:buClr>
              <a:buSzPts val="10000"/>
              <a:buNone/>
              <a:defRPr sz="10000">
                <a:solidFill>
                  <a:schemeClr val="lt1"/>
                </a:solidFill>
              </a:defRPr>
            </a:lvl3pPr>
            <a:lvl4pPr lvl="3">
              <a:spcBef>
                <a:spcPts val="0"/>
              </a:spcBef>
              <a:spcAft>
                <a:spcPts val="0"/>
              </a:spcAft>
              <a:buClr>
                <a:schemeClr val="lt1"/>
              </a:buClr>
              <a:buSzPts val="10000"/>
              <a:buNone/>
              <a:defRPr sz="10000">
                <a:solidFill>
                  <a:schemeClr val="lt1"/>
                </a:solidFill>
              </a:defRPr>
            </a:lvl4pPr>
            <a:lvl5pPr lvl="4">
              <a:spcBef>
                <a:spcPts val="0"/>
              </a:spcBef>
              <a:spcAft>
                <a:spcPts val="0"/>
              </a:spcAft>
              <a:buClr>
                <a:schemeClr val="lt1"/>
              </a:buClr>
              <a:buSzPts val="10000"/>
              <a:buNone/>
              <a:defRPr sz="10000">
                <a:solidFill>
                  <a:schemeClr val="lt1"/>
                </a:solidFill>
              </a:defRPr>
            </a:lvl5pPr>
            <a:lvl6pPr lvl="5">
              <a:spcBef>
                <a:spcPts val="0"/>
              </a:spcBef>
              <a:spcAft>
                <a:spcPts val="0"/>
              </a:spcAft>
              <a:buClr>
                <a:schemeClr val="lt1"/>
              </a:buClr>
              <a:buSzPts val="10000"/>
              <a:buNone/>
              <a:defRPr sz="10000">
                <a:solidFill>
                  <a:schemeClr val="lt1"/>
                </a:solidFill>
              </a:defRPr>
            </a:lvl6pPr>
            <a:lvl7pPr lvl="6">
              <a:spcBef>
                <a:spcPts val="0"/>
              </a:spcBef>
              <a:spcAft>
                <a:spcPts val="0"/>
              </a:spcAft>
              <a:buClr>
                <a:schemeClr val="lt1"/>
              </a:buClr>
              <a:buSzPts val="10000"/>
              <a:buNone/>
              <a:defRPr sz="10000">
                <a:solidFill>
                  <a:schemeClr val="lt1"/>
                </a:solidFill>
              </a:defRPr>
            </a:lvl7pPr>
            <a:lvl8pPr lvl="7">
              <a:spcBef>
                <a:spcPts val="0"/>
              </a:spcBef>
              <a:spcAft>
                <a:spcPts val="0"/>
              </a:spcAft>
              <a:buClr>
                <a:schemeClr val="lt1"/>
              </a:buClr>
              <a:buSzPts val="10000"/>
              <a:buNone/>
              <a:defRPr sz="10000">
                <a:solidFill>
                  <a:schemeClr val="lt1"/>
                </a:solidFill>
              </a:defRPr>
            </a:lvl8pPr>
            <a:lvl9pPr lvl="8">
              <a:spcBef>
                <a:spcPts val="0"/>
              </a:spcBef>
              <a:spcAft>
                <a:spcPts val="0"/>
              </a:spcAft>
              <a:buClr>
                <a:schemeClr val="lt1"/>
              </a:buClr>
              <a:buSzPts val="10000"/>
              <a:buNone/>
              <a:defRPr sz="10000">
                <a:solidFill>
                  <a:schemeClr val="lt1"/>
                </a:solidFill>
              </a:defRPr>
            </a:lvl9pPr>
          </a:lstStyle>
          <a:p>
            <a:r>
              <a:t>xx%</a:t>
            </a:r>
          </a:p>
        </p:txBody>
      </p:sp>
      <p:sp>
        <p:nvSpPr>
          <p:cNvPr id="56" name="Google Shape;56;p11"/>
          <p:cNvSpPr txBox="1">
            <a:spLocks noGrp="1"/>
          </p:cNvSpPr>
          <p:nvPr>
            <p:ph type="body" idx="1"/>
          </p:nvPr>
        </p:nvSpPr>
        <p:spPr>
          <a:xfrm>
            <a:off x="311700" y="2121425"/>
            <a:ext cx="5334900" cy="9426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Clr>
                <a:schemeClr val="accent2"/>
              </a:buClr>
              <a:buSzPts val="1300"/>
              <a:buChar char="●"/>
              <a:defRPr>
                <a:solidFill>
                  <a:schemeClr val="accent2"/>
                </a:solidFill>
              </a:defRPr>
            </a:lvl1pPr>
            <a:lvl2pPr marL="914400" lvl="1" indent="-298450">
              <a:spcBef>
                <a:spcPts val="0"/>
              </a:spcBef>
              <a:spcAft>
                <a:spcPts val="0"/>
              </a:spcAft>
              <a:buClr>
                <a:schemeClr val="accent2"/>
              </a:buClr>
              <a:buSzPts val="1100"/>
              <a:buChar char="○"/>
              <a:defRPr>
                <a:solidFill>
                  <a:schemeClr val="accent2"/>
                </a:solidFill>
              </a:defRPr>
            </a:lvl2pPr>
            <a:lvl3pPr marL="1371600" lvl="2" indent="-298450">
              <a:spcBef>
                <a:spcPts val="0"/>
              </a:spcBef>
              <a:spcAft>
                <a:spcPts val="0"/>
              </a:spcAft>
              <a:buClr>
                <a:schemeClr val="accent2"/>
              </a:buClr>
              <a:buSzPts val="1100"/>
              <a:buChar char="■"/>
              <a:defRPr>
                <a:solidFill>
                  <a:schemeClr val="accent2"/>
                </a:solidFill>
              </a:defRPr>
            </a:lvl3pPr>
            <a:lvl4pPr marL="1828800" lvl="3" indent="-298450">
              <a:spcBef>
                <a:spcPts val="0"/>
              </a:spcBef>
              <a:spcAft>
                <a:spcPts val="0"/>
              </a:spcAft>
              <a:buClr>
                <a:schemeClr val="accent2"/>
              </a:buClr>
              <a:buSzPts val="1100"/>
              <a:buChar char="●"/>
              <a:defRPr>
                <a:solidFill>
                  <a:schemeClr val="accent2"/>
                </a:solidFill>
              </a:defRPr>
            </a:lvl4pPr>
            <a:lvl5pPr marL="2286000" lvl="4" indent="-298450">
              <a:spcBef>
                <a:spcPts val="0"/>
              </a:spcBef>
              <a:spcAft>
                <a:spcPts val="0"/>
              </a:spcAft>
              <a:buClr>
                <a:schemeClr val="accent2"/>
              </a:buClr>
              <a:buSzPts val="1100"/>
              <a:buChar char="○"/>
              <a:defRPr>
                <a:solidFill>
                  <a:schemeClr val="accent2"/>
                </a:solidFill>
              </a:defRPr>
            </a:lvl5pPr>
            <a:lvl6pPr marL="2743200" lvl="5" indent="-298450">
              <a:spcBef>
                <a:spcPts val="0"/>
              </a:spcBef>
              <a:spcAft>
                <a:spcPts val="0"/>
              </a:spcAft>
              <a:buClr>
                <a:schemeClr val="accent2"/>
              </a:buClr>
              <a:buSzPts val="1100"/>
              <a:buChar char="■"/>
              <a:defRPr>
                <a:solidFill>
                  <a:schemeClr val="accent2"/>
                </a:solidFill>
              </a:defRPr>
            </a:lvl6pPr>
            <a:lvl7pPr marL="3200400" lvl="6" indent="-298450">
              <a:spcBef>
                <a:spcPts val="0"/>
              </a:spcBef>
              <a:spcAft>
                <a:spcPts val="0"/>
              </a:spcAft>
              <a:buClr>
                <a:schemeClr val="accent2"/>
              </a:buClr>
              <a:buSzPts val="1100"/>
              <a:buChar char="●"/>
              <a:defRPr>
                <a:solidFill>
                  <a:schemeClr val="accent2"/>
                </a:solidFill>
              </a:defRPr>
            </a:lvl7pPr>
            <a:lvl8pPr marL="3657600" lvl="7" indent="-298450">
              <a:spcBef>
                <a:spcPts val="0"/>
              </a:spcBef>
              <a:spcAft>
                <a:spcPts val="0"/>
              </a:spcAft>
              <a:buClr>
                <a:schemeClr val="accent2"/>
              </a:buClr>
              <a:buSzPts val="1100"/>
              <a:buChar char="○"/>
              <a:defRPr>
                <a:solidFill>
                  <a:schemeClr val="accent2"/>
                </a:solidFill>
              </a:defRPr>
            </a:lvl8pPr>
            <a:lvl9pPr marL="4114800" lvl="8" indent="-298450">
              <a:spcBef>
                <a:spcPts val="0"/>
              </a:spcBef>
              <a:spcAft>
                <a:spcPts val="0"/>
              </a:spcAft>
              <a:buClr>
                <a:schemeClr val="accent2"/>
              </a:buClr>
              <a:buSzPts val="1100"/>
              <a:buChar char="■"/>
              <a:defRPr>
                <a:solidFill>
                  <a:schemeClr val="accent2"/>
                </a:solidFill>
              </a:defRPr>
            </a:lvl9pPr>
          </a:lstStyle>
          <a:p>
            <a:endParaRPr/>
          </a:p>
        </p:txBody>
      </p:sp>
      <p:sp>
        <p:nvSpPr>
          <p:cNvPr id="57" name="Google Shape;5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8"/>
        <p:cNvGrpSpPr/>
        <p:nvPr/>
      </p:nvGrpSpPr>
      <p:grpSpPr>
        <a:xfrm>
          <a:off x="0" y="0"/>
          <a:ext cx="0" cy="0"/>
          <a:chOff x="0" y="0"/>
          <a:chExt cx="0" cy="0"/>
        </a:xfrm>
      </p:grpSpPr>
      <p:sp>
        <p:nvSpPr>
          <p:cNvPr id="59" name="Google Shape;5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accent3"/>
        </a:solidFill>
        <a:effectLst/>
      </p:bgPr>
    </p:bg>
    <p:spTree>
      <p:nvGrpSpPr>
        <p:cNvPr id="1" name="Shape 14"/>
        <p:cNvGrpSpPr/>
        <p:nvPr/>
      </p:nvGrpSpPr>
      <p:grpSpPr>
        <a:xfrm>
          <a:off x="0" y="0"/>
          <a:ext cx="0" cy="0"/>
          <a:chOff x="0" y="0"/>
          <a:chExt cx="0" cy="0"/>
        </a:xfrm>
      </p:grpSpPr>
      <p:sp>
        <p:nvSpPr>
          <p:cNvPr id="15" name="Google Shape;15;p3"/>
          <p:cNvSpPr/>
          <p:nvPr/>
        </p:nvSpPr>
        <p:spPr>
          <a:xfrm>
            <a:off x="0" y="48099"/>
            <a:ext cx="9144250" cy="4398100"/>
          </a:xfrm>
          <a:custGeom>
            <a:avLst/>
            <a:gdLst/>
            <a:ahLst/>
            <a:cxnLst/>
            <a:rect l="l" t="t" r="r" b="b"/>
            <a:pathLst>
              <a:path w="365770" h="175924" extrusionOk="0">
                <a:moveTo>
                  <a:pt x="0" y="0"/>
                </a:moveTo>
                <a:lnTo>
                  <a:pt x="365770" y="0"/>
                </a:lnTo>
                <a:lnTo>
                  <a:pt x="365760" y="70914"/>
                </a:lnTo>
                <a:lnTo>
                  <a:pt x="0" y="175924"/>
                </a:lnTo>
                <a:close/>
              </a:path>
            </a:pathLst>
          </a:custGeom>
          <a:solidFill>
            <a:schemeClr val="lt1"/>
          </a:solidFill>
          <a:ln>
            <a:noFill/>
          </a:ln>
        </p:spPr>
      </p:sp>
      <p:sp>
        <p:nvSpPr>
          <p:cNvPr id="16" name="Google Shape;16;p3"/>
          <p:cNvSpPr/>
          <p:nvPr/>
        </p:nvSpPr>
        <p:spPr>
          <a:xfrm>
            <a:off x="0" y="0"/>
            <a:ext cx="9144250" cy="4398100"/>
          </a:xfrm>
          <a:custGeom>
            <a:avLst/>
            <a:gdLst/>
            <a:ahLst/>
            <a:cxnLst/>
            <a:rect l="l" t="t" r="r" b="b"/>
            <a:pathLst>
              <a:path w="365770" h="175924" extrusionOk="0">
                <a:moveTo>
                  <a:pt x="0" y="0"/>
                </a:moveTo>
                <a:lnTo>
                  <a:pt x="365770" y="0"/>
                </a:lnTo>
                <a:lnTo>
                  <a:pt x="365760" y="70914"/>
                </a:lnTo>
                <a:lnTo>
                  <a:pt x="0" y="175924"/>
                </a:lnTo>
                <a:close/>
              </a:path>
            </a:pathLst>
          </a:custGeom>
          <a:solidFill>
            <a:schemeClr val="accent3"/>
          </a:solidFill>
          <a:ln>
            <a:noFill/>
          </a:ln>
        </p:spPr>
      </p:sp>
      <p:sp>
        <p:nvSpPr>
          <p:cNvPr id="17" name="Google Shape;17;p3"/>
          <p:cNvSpPr txBox="1">
            <a:spLocks noGrp="1"/>
          </p:cNvSpPr>
          <p:nvPr>
            <p:ph type="title"/>
          </p:nvPr>
        </p:nvSpPr>
        <p:spPr>
          <a:xfrm>
            <a:off x="311700" y="539725"/>
            <a:ext cx="8520600" cy="1282500"/>
          </a:xfrm>
          <a:prstGeom prst="rect">
            <a:avLst/>
          </a:prstGeom>
        </p:spPr>
        <p:txBody>
          <a:bodyPr spcFirstLastPara="1" wrap="square" lIns="91425" tIns="91425" rIns="91425" bIns="91425" anchor="t" anchorCtr="0">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a:endParaRPr/>
          </a:p>
        </p:txBody>
      </p:sp>
      <p:sp>
        <p:nvSpPr>
          <p:cNvPr id="18" name="Google Shape;18;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9"/>
        <p:cNvGrpSpPr/>
        <p:nvPr/>
      </p:nvGrpSpPr>
      <p:grpSpPr>
        <a:xfrm>
          <a:off x="0" y="0"/>
          <a:ext cx="0" cy="0"/>
          <a:chOff x="0" y="0"/>
          <a:chExt cx="0" cy="0"/>
        </a:xfrm>
      </p:grpSpPr>
      <p:sp>
        <p:nvSpPr>
          <p:cNvPr id="20" name="Google Shape;20;p4"/>
          <p:cNvSpPr/>
          <p:nvPr/>
        </p:nvSpPr>
        <p:spPr>
          <a:xfrm>
            <a:off x="0" y="0"/>
            <a:ext cx="4314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4"/>
          <p:cNvSpPr/>
          <p:nvPr/>
        </p:nvSpPr>
        <p:spPr>
          <a:xfrm>
            <a:off x="0" y="44125"/>
            <a:ext cx="4313625" cy="4399375"/>
          </a:xfrm>
          <a:custGeom>
            <a:avLst/>
            <a:gdLst/>
            <a:ahLst/>
            <a:cxnLst/>
            <a:rect l="l" t="t" r="r" b="b"/>
            <a:pathLst>
              <a:path w="172545" h="175975" extrusionOk="0">
                <a:moveTo>
                  <a:pt x="0" y="157"/>
                </a:moveTo>
                <a:lnTo>
                  <a:pt x="172419" y="0"/>
                </a:lnTo>
                <a:lnTo>
                  <a:pt x="172545" y="126541"/>
                </a:lnTo>
                <a:lnTo>
                  <a:pt x="0" y="175975"/>
                </a:lnTo>
                <a:close/>
              </a:path>
            </a:pathLst>
          </a:custGeom>
          <a:solidFill>
            <a:schemeClr val="accent2"/>
          </a:solidFill>
          <a:ln>
            <a:noFill/>
          </a:ln>
        </p:spPr>
      </p:sp>
      <p:sp>
        <p:nvSpPr>
          <p:cNvPr id="22" name="Google Shape;22;p4"/>
          <p:cNvSpPr/>
          <p:nvPr/>
        </p:nvSpPr>
        <p:spPr>
          <a:xfrm>
            <a:off x="-125" y="0"/>
            <a:ext cx="4316900" cy="4395600"/>
          </a:xfrm>
          <a:custGeom>
            <a:avLst/>
            <a:gdLst/>
            <a:ahLst/>
            <a:cxnLst/>
            <a:rect l="l" t="t" r="r" b="b"/>
            <a:pathLst>
              <a:path w="172676" h="175824" extrusionOk="0">
                <a:moveTo>
                  <a:pt x="0" y="6"/>
                </a:moveTo>
                <a:lnTo>
                  <a:pt x="172676" y="0"/>
                </a:lnTo>
                <a:lnTo>
                  <a:pt x="172562" y="126442"/>
                </a:lnTo>
                <a:lnTo>
                  <a:pt x="0" y="175824"/>
                </a:lnTo>
                <a:close/>
              </a:path>
            </a:pathLst>
          </a:custGeom>
          <a:solidFill>
            <a:schemeClr val="dk1"/>
          </a:solidFill>
          <a:ln>
            <a:noFill/>
          </a:ln>
        </p:spPr>
      </p:sp>
      <p:sp>
        <p:nvSpPr>
          <p:cNvPr id="23" name="Google Shape;23;p4"/>
          <p:cNvSpPr txBox="1">
            <a:spLocks noGrp="1"/>
          </p:cNvSpPr>
          <p:nvPr>
            <p:ph type="title"/>
          </p:nvPr>
        </p:nvSpPr>
        <p:spPr>
          <a:xfrm>
            <a:off x="311725" y="500925"/>
            <a:ext cx="3706500" cy="2508900"/>
          </a:xfrm>
          <a:prstGeom prst="rect">
            <a:avLst/>
          </a:prstGeom>
        </p:spPr>
        <p:txBody>
          <a:bodyPr spcFirstLastPara="1" wrap="square" lIns="91425" tIns="91425" rIns="91425" bIns="91425" anchor="t" anchorCtr="0">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endParaRPr/>
          </a:p>
        </p:txBody>
      </p:sp>
      <p:sp>
        <p:nvSpPr>
          <p:cNvPr id="24" name="Google Shape;24;p4"/>
          <p:cNvSpPr txBox="1">
            <a:spLocks noGrp="1"/>
          </p:cNvSpPr>
          <p:nvPr>
            <p:ph type="body" idx="1"/>
          </p:nvPr>
        </p:nvSpPr>
        <p:spPr>
          <a:xfrm>
            <a:off x="4644675" y="500925"/>
            <a:ext cx="4166400" cy="40986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25" name="Google Shape;25;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6"/>
        <p:cNvGrpSpPr/>
        <p:nvPr/>
      </p:nvGrpSpPr>
      <p:grpSpPr>
        <a:xfrm>
          <a:off x="0" y="0"/>
          <a:ext cx="0" cy="0"/>
          <a:chOff x="0" y="0"/>
          <a:chExt cx="0" cy="0"/>
        </a:xfrm>
      </p:grpSpPr>
      <p:sp>
        <p:nvSpPr>
          <p:cNvPr id="27" name="Google Shape;27;p5"/>
          <p:cNvSpPr/>
          <p:nvPr/>
        </p:nvSpPr>
        <p:spPr>
          <a:xfrm>
            <a:off x="0" y="0"/>
            <a:ext cx="9144000" cy="1277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5"/>
          <p:cNvSpPr txBox="1">
            <a:spLocks noGrp="1"/>
          </p:cNvSpPr>
          <p:nvPr>
            <p:ph type="title"/>
          </p:nvPr>
        </p:nvSpPr>
        <p:spPr>
          <a:xfrm>
            <a:off x="311725" y="500925"/>
            <a:ext cx="8520600" cy="623700"/>
          </a:xfrm>
          <a:prstGeom prst="rect">
            <a:avLst/>
          </a:prstGeom>
        </p:spPr>
        <p:txBody>
          <a:bodyPr spcFirstLastPara="1" wrap="square" lIns="91425" tIns="91425" rIns="91425" bIns="91425" anchor="t" anchorCtr="0">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endParaRPr/>
          </a:p>
        </p:txBody>
      </p:sp>
      <p:sp>
        <p:nvSpPr>
          <p:cNvPr id="29" name="Google Shape;29;p5"/>
          <p:cNvSpPr txBox="1">
            <a:spLocks noGrp="1"/>
          </p:cNvSpPr>
          <p:nvPr>
            <p:ph type="body" idx="1"/>
          </p:nvPr>
        </p:nvSpPr>
        <p:spPr>
          <a:xfrm>
            <a:off x="311700" y="1505700"/>
            <a:ext cx="3999900" cy="30762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30" name="Google Shape;30;p5"/>
          <p:cNvSpPr txBox="1">
            <a:spLocks noGrp="1"/>
          </p:cNvSpPr>
          <p:nvPr>
            <p:ph type="body" idx="2"/>
          </p:nvPr>
        </p:nvSpPr>
        <p:spPr>
          <a:xfrm>
            <a:off x="4832400" y="1505700"/>
            <a:ext cx="3999900" cy="30762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31" name="Google Shape;31;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2"/>
        <p:cNvGrpSpPr/>
        <p:nvPr/>
      </p:nvGrpSpPr>
      <p:grpSpPr>
        <a:xfrm>
          <a:off x="0" y="0"/>
          <a:ext cx="0" cy="0"/>
          <a:chOff x="0" y="0"/>
          <a:chExt cx="0" cy="0"/>
        </a:xfrm>
      </p:grpSpPr>
      <p:sp>
        <p:nvSpPr>
          <p:cNvPr id="33" name="Google Shape;33;p6"/>
          <p:cNvSpPr/>
          <p:nvPr/>
        </p:nvSpPr>
        <p:spPr>
          <a:xfrm>
            <a:off x="0" y="0"/>
            <a:ext cx="9144000" cy="1277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6"/>
          <p:cNvSpPr txBox="1">
            <a:spLocks noGrp="1"/>
          </p:cNvSpPr>
          <p:nvPr>
            <p:ph type="title"/>
          </p:nvPr>
        </p:nvSpPr>
        <p:spPr>
          <a:xfrm>
            <a:off x="311725" y="500925"/>
            <a:ext cx="8520600" cy="623700"/>
          </a:xfrm>
          <a:prstGeom prst="rect">
            <a:avLst/>
          </a:prstGeom>
        </p:spPr>
        <p:txBody>
          <a:bodyPr spcFirstLastPara="1" wrap="square" lIns="91425" tIns="91425" rIns="91425" bIns="91425" anchor="t" anchorCtr="0">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endParaRPr/>
          </a:p>
        </p:txBody>
      </p:sp>
      <p:sp>
        <p:nvSpPr>
          <p:cNvPr id="35" name="Google Shape;35;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6"/>
        <p:cNvGrpSpPr/>
        <p:nvPr/>
      </p:nvGrpSpPr>
      <p:grpSpPr>
        <a:xfrm>
          <a:off x="0" y="0"/>
          <a:ext cx="0" cy="0"/>
          <a:chOff x="0" y="0"/>
          <a:chExt cx="0" cy="0"/>
        </a:xfrm>
      </p:grpSpPr>
      <p:sp>
        <p:nvSpPr>
          <p:cNvPr id="37" name="Google Shape;37;p7"/>
          <p:cNvSpPr/>
          <p:nvPr/>
        </p:nvSpPr>
        <p:spPr>
          <a:xfrm>
            <a:off x="0" y="0"/>
            <a:ext cx="37644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7"/>
          <p:cNvSpPr txBox="1">
            <a:spLocks noGrp="1"/>
          </p:cNvSpPr>
          <p:nvPr>
            <p:ph type="title"/>
          </p:nvPr>
        </p:nvSpPr>
        <p:spPr>
          <a:xfrm>
            <a:off x="311725" y="500925"/>
            <a:ext cx="3127500" cy="1829100"/>
          </a:xfrm>
          <a:prstGeom prst="rect">
            <a:avLst/>
          </a:prstGeom>
        </p:spPr>
        <p:txBody>
          <a:bodyPr spcFirstLastPara="1" wrap="square" lIns="91425" tIns="91425" rIns="91425" bIns="91425" anchor="t" anchorCtr="0">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endParaRPr/>
          </a:p>
        </p:txBody>
      </p:sp>
      <p:sp>
        <p:nvSpPr>
          <p:cNvPr id="39" name="Google Shape;39;p7"/>
          <p:cNvSpPr txBox="1">
            <a:spLocks noGrp="1"/>
          </p:cNvSpPr>
          <p:nvPr>
            <p:ph type="body" idx="1"/>
          </p:nvPr>
        </p:nvSpPr>
        <p:spPr>
          <a:xfrm>
            <a:off x="311700" y="2390650"/>
            <a:ext cx="3127500" cy="22980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Clr>
                <a:schemeClr val="accent2"/>
              </a:buClr>
              <a:buSzPts val="1300"/>
              <a:buChar char="●"/>
              <a:defRPr>
                <a:solidFill>
                  <a:schemeClr val="accent2"/>
                </a:solidFill>
              </a:defRPr>
            </a:lvl1pPr>
            <a:lvl2pPr marL="914400" lvl="1" indent="-298450">
              <a:spcBef>
                <a:spcPts val="0"/>
              </a:spcBef>
              <a:spcAft>
                <a:spcPts val="0"/>
              </a:spcAft>
              <a:buClr>
                <a:schemeClr val="accent2"/>
              </a:buClr>
              <a:buSzPts val="1100"/>
              <a:buChar char="○"/>
              <a:defRPr>
                <a:solidFill>
                  <a:schemeClr val="accent2"/>
                </a:solidFill>
              </a:defRPr>
            </a:lvl2pPr>
            <a:lvl3pPr marL="1371600" lvl="2" indent="-298450">
              <a:spcBef>
                <a:spcPts val="0"/>
              </a:spcBef>
              <a:spcAft>
                <a:spcPts val="0"/>
              </a:spcAft>
              <a:buClr>
                <a:schemeClr val="accent2"/>
              </a:buClr>
              <a:buSzPts val="1100"/>
              <a:buChar char="■"/>
              <a:defRPr>
                <a:solidFill>
                  <a:schemeClr val="accent2"/>
                </a:solidFill>
              </a:defRPr>
            </a:lvl3pPr>
            <a:lvl4pPr marL="1828800" lvl="3" indent="-298450">
              <a:spcBef>
                <a:spcPts val="0"/>
              </a:spcBef>
              <a:spcAft>
                <a:spcPts val="0"/>
              </a:spcAft>
              <a:buClr>
                <a:schemeClr val="accent2"/>
              </a:buClr>
              <a:buSzPts val="1100"/>
              <a:buChar char="●"/>
              <a:defRPr>
                <a:solidFill>
                  <a:schemeClr val="accent2"/>
                </a:solidFill>
              </a:defRPr>
            </a:lvl4pPr>
            <a:lvl5pPr marL="2286000" lvl="4" indent="-298450">
              <a:spcBef>
                <a:spcPts val="0"/>
              </a:spcBef>
              <a:spcAft>
                <a:spcPts val="0"/>
              </a:spcAft>
              <a:buClr>
                <a:schemeClr val="accent2"/>
              </a:buClr>
              <a:buSzPts val="1100"/>
              <a:buChar char="○"/>
              <a:defRPr>
                <a:solidFill>
                  <a:schemeClr val="accent2"/>
                </a:solidFill>
              </a:defRPr>
            </a:lvl5pPr>
            <a:lvl6pPr marL="2743200" lvl="5" indent="-298450">
              <a:spcBef>
                <a:spcPts val="0"/>
              </a:spcBef>
              <a:spcAft>
                <a:spcPts val="0"/>
              </a:spcAft>
              <a:buClr>
                <a:schemeClr val="accent2"/>
              </a:buClr>
              <a:buSzPts val="1100"/>
              <a:buChar char="■"/>
              <a:defRPr>
                <a:solidFill>
                  <a:schemeClr val="accent2"/>
                </a:solidFill>
              </a:defRPr>
            </a:lvl6pPr>
            <a:lvl7pPr marL="3200400" lvl="6" indent="-298450">
              <a:spcBef>
                <a:spcPts val="0"/>
              </a:spcBef>
              <a:spcAft>
                <a:spcPts val="0"/>
              </a:spcAft>
              <a:buClr>
                <a:schemeClr val="accent2"/>
              </a:buClr>
              <a:buSzPts val="1100"/>
              <a:buChar char="●"/>
              <a:defRPr>
                <a:solidFill>
                  <a:schemeClr val="accent2"/>
                </a:solidFill>
              </a:defRPr>
            </a:lvl7pPr>
            <a:lvl8pPr marL="3657600" lvl="7" indent="-298450">
              <a:spcBef>
                <a:spcPts val="0"/>
              </a:spcBef>
              <a:spcAft>
                <a:spcPts val="0"/>
              </a:spcAft>
              <a:buClr>
                <a:schemeClr val="accent2"/>
              </a:buClr>
              <a:buSzPts val="1100"/>
              <a:buChar char="○"/>
              <a:defRPr>
                <a:solidFill>
                  <a:schemeClr val="accent2"/>
                </a:solidFill>
              </a:defRPr>
            </a:lvl8pPr>
            <a:lvl9pPr marL="4114800" lvl="8" indent="-298450">
              <a:spcBef>
                <a:spcPts val="0"/>
              </a:spcBef>
              <a:spcAft>
                <a:spcPts val="0"/>
              </a:spcAft>
              <a:buClr>
                <a:schemeClr val="accent2"/>
              </a:buClr>
              <a:buSzPts val="1100"/>
              <a:buChar char="■"/>
              <a:defRPr>
                <a:solidFill>
                  <a:schemeClr val="accent2"/>
                </a:solidFill>
              </a:defRPr>
            </a:lvl9pPr>
          </a:lstStyle>
          <a:p>
            <a:endParaRPr/>
          </a:p>
        </p:txBody>
      </p:sp>
      <p:sp>
        <p:nvSpPr>
          <p:cNvPr id="40" name="Google Shape;40;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41"/>
        <p:cNvGrpSpPr/>
        <p:nvPr/>
      </p:nvGrpSpPr>
      <p:grpSpPr>
        <a:xfrm>
          <a:off x="0" y="0"/>
          <a:ext cx="0" cy="0"/>
          <a:chOff x="0" y="0"/>
          <a:chExt cx="0" cy="0"/>
        </a:xfrm>
      </p:grpSpPr>
      <p:sp>
        <p:nvSpPr>
          <p:cNvPr id="42" name="Google Shape;42;p8"/>
          <p:cNvSpPr txBox="1">
            <a:spLocks noGrp="1"/>
          </p:cNvSpPr>
          <p:nvPr>
            <p:ph type="title"/>
          </p:nvPr>
        </p:nvSpPr>
        <p:spPr>
          <a:xfrm>
            <a:off x="311675" y="798600"/>
            <a:ext cx="6247800" cy="3546300"/>
          </a:xfrm>
          <a:prstGeom prst="rect">
            <a:avLst/>
          </a:prstGeom>
        </p:spPr>
        <p:txBody>
          <a:bodyPr spcFirstLastPara="1" wrap="square" lIns="91425" tIns="91425" rIns="91425" bIns="91425" anchor="ctr" anchorCtr="0">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a:endParaRPr/>
          </a:p>
        </p:txBody>
      </p:sp>
      <p:sp>
        <p:nvSpPr>
          <p:cNvPr id="43" name="Google Shape;43;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4"/>
        <p:cNvGrpSpPr/>
        <p:nvPr/>
      </p:nvGrpSpPr>
      <p:grpSpPr>
        <a:xfrm>
          <a:off x="0" y="0"/>
          <a:ext cx="0" cy="0"/>
          <a:chOff x="0" y="0"/>
          <a:chExt cx="0" cy="0"/>
        </a:xfrm>
      </p:grpSpPr>
      <p:sp>
        <p:nvSpPr>
          <p:cNvPr id="45" name="Google Shape;45;p9"/>
          <p:cNvSpPr/>
          <p:nvPr/>
        </p:nvSpPr>
        <p:spPr>
          <a:xfrm>
            <a:off x="0" y="0"/>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9"/>
          <p:cNvSpPr txBox="1">
            <a:spLocks noGrp="1"/>
          </p:cNvSpPr>
          <p:nvPr>
            <p:ph type="title"/>
          </p:nvPr>
        </p:nvSpPr>
        <p:spPr>
          <a:xfrm>
            <a:off x="311300" y="500925"/>
            <a:ext cx="3704400" cy="2049600"/>
          </a:xfrm>
          <a:prstGeom prst="rect">
            <a:avLst/>
          </a:prstGeom>
        </p:spPr>
        <p:txBody>
          <a:bodyPr spcFirstLastPara="1" wrap="square" lIns="91425" tIns="91425" rIns="91425" bIns="91425" anchor="t" anchorCtr="0">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endParaRPr/>
          </a:p>
        </p:txBody>
      </p:sp>
      <p:sp>
        <p:nvSpPr>
          <p:cNvPr id="47" name="Google Shape;47;p9"/>
          <p:cNvSpPr txBox="1">
            <a:spLocks noGrp="1"/>
          </p:cNvSpPr>
          <p:nvPr>
            <p:ph type="subTitle" idx="1"/>
          </p:nvPr>
        </p:nvSpPr>
        <p:spPr>
          <a:xfrm>
            <a:off x="304800" y="2626725"/>
            <a:ext cx="3704400" cy="9267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Clr>
                <a:schemeClr val="accent2"/>
              </a:buClr>
              <a:buSzPts val="1600"/>
              <a:buNone/>
              <a:defRPr sz="1600">
                <a:solidFill>
                  <a:schemeClr val="accent2"/>
                </a:solidFill>
              </a:defRPr>
            </a:lvl1pPr>
            <a:lvl2pPr lvl="1">
              <a:lnSpc>
                <a:spcPct val="100000"/>
              </a:lnSpc>
              <a:spcBef>
                <a:spcPts val="0"/>
              </a:spcBef>
              <a:spcAft>
                <a:spcPts val="0"/>
              </a:spcAft>
              <a:buClr>
                <a:schemeClr val="accent2"/>
              </a:buClr>
              <a:buSzPts val="1600"/>
              <a:buNone/>
              <a:defRPr sz="1600">
                <a:solidFill>
                  <a:schemeClr val="accent2"/>
                </a:solidFill>
              </a:defRPr>
            </a:lvl2pPr>
            <a:lvl3pPr lvl="2">
              <a:lnSpc>
                <a:spcPct val="100000"/>
              </a:lnSpc>
              <a:spcBef>
                <a:spcPts val="0"/>
              </a:spcBef>
              <a:spcAft>
                <a:spcPts val="0"/>
              </a:spcAft>
              <a:buClr>
                <a:schemeClr val="accent2"/>
              </a:buClr>
              <a:buSzPts val="1600"/>
              <a:buNone/>
              <a:defRPr sz="1600">
                <a:solidFill>
                  <a:schemeClr val="accent2"/>
                </a:solidFill>
              </a:defRPr>
            </a:lvl3pPr>
            <a:lvl4pPr lvl="3">
              <a:lnSpc>
                <a:spcPct val="100000"/>
              </a:lnSpc>
              <a:spcBef>
                <a:spcPts val="0"/>
              </a:spcBef>
              <a:spcAft>
                <a:spcPts val="0"/>
              </a:spcAft>
              <a:buClr>
                <a:schemeClr val="accent2"/>
              </a:buClr>
              <a:buSzPts val="1600"/>
              <a:buNone/>
              <a:defRPr sz="1600">
                <a:solidFill>
                  <a:schemeClr val="accent2"/>
                </a:solidFill>
              </a:defRPr>
            </a:lvl4pPr>
            <a:lvl5pPr lvl="4">
              <a:lnSpc>
                <a:spcPct val="100000"/>
              </a:lnSpc>
              <a:spcBef>
                <a:spcPts val="0"/>
              </a:spcBef>
              <a:spcAft>
                <a:spcPts val="0"/>
              </a:spcAft>
              <a:buClr>
                <a:schemeClr val="accent2"/>
              </a:buClr>
              <a:buSzPts val="1600"/>
              <a:buNone/>
              <a:defRPr sz="1600">
                <a:solidFill>
                  <a:schemeClr val="accent2"/>
                </a:solidFill>
              </a:defRPr>
            </a:lvl5pPr>
            <a:lvl6pPr lvl="5">
              <a:lnSpc>
                <a:spcPct val="100000"/>
              </a:lnSpc>
              <a:spcBef>
                <a:spcPts val="0"/>
              </a:spcBef>
              <a:spcAft>
                <a:spcPts val="0"/>
              </a:spcAft>
              <a:buClr>
                <a:schemeClr val="accent2"/>
              </a:buClr>
              <a:buSzPts val="1600"/>
              <a:buNone/>
              <a:defRPr sz="1600">
                <a:solidFill>
                  <a:schemeClr val="accent2"/>
                </a:solidFill>
              </a:defRPr>
            </a:lvl6pPr>
            <a:lvl7pPr lvl="6">
              <a:lnSpc>
                <a:spcPct val="100000"/>
              </a:lnSpc>
              <a:spcBef>
                <a:spcPts val="0"/>
              </a:spcBef>
              <a:spcAft>
                <a:spcPts val="0"/>
              </a:spcAft>
              <a:buClr>
                <a:schemeClr val="accent2"/>
              </a:buClr>
              <a:buSzPts val="1600"/>
              <a:buNone/>
              <a:defRPr sz="1600">
                <a:solidFill>
                  <a:schemeClr val="accent2"/>
                </a:solidFill>
              </a:defRPr>
            </a:lvl7pPr>
            <a:lvl8pPr lvl="7">
              <a:lnSpc>
                <a:spcPct val="100000"/>
              </a:lnSpc>
              <a:spcBef>
                <a:spcPts val="0"/>
              </a:spcBef>
              <a:spcAft>
                <a:spcPts val="0"/>
              </a:spcAft>
              <a:buClr>
                <a:schemeClr val="accent2"/>
              </a:buClr>
              <a:buSzPts val="1600"/>
              <a:buNone/>
              <a:defRPr sz="1600">
                <a:solidFill>
                  <a:schemeClr val="accent2"/>
                </a:solidFill>
              </a:defRPr>
            </a:lvl8pPr>
            <a:lvl9pPr lvl="8">
              <a:lnSpc>
                <a:spcPct val="100000"/>
              </a:lnSpc>
              <a:spcBef>
                <a:spcPts val="0"/>
              </a:spcBef>
              <a:spcAft>
                <a:spcPts val="0"/>
              </a:spcAft>
              <a:buClr>
                <a:schemeClr val="accent2"/>
              </a:buClr>
              <a:buSzPts val="1600"/>
              <a:buNone/>
              <a:defRPr sz="1600">
                <a:solidFill>
                  <a:schemeClr val="accent2"/>
                </a:solidFill>
              </a:defRPr>
            </a:lvl9pPr>
          </a:lstStyle>
          <a:p>
            <a:endParaRPr/>
          </a:p>
        </p:txBody>
      </p:sp>
      <p:sp>
        <p:nvSpPr>
          <p:cNvPr id="48" name="Google Shape;48;p9"/>
          <p:cNvSpPr txBox="1">
            <a:spLocks noGrp="1"/>
          </p:cNvSpPr>
          <p:nvPr>
            <p:ph type="body" idx="2"/>
          </p:nvPr>
        </p:nvSpPr>
        <p:spPr>
          <a:xfrm>
            <a:off x="4879025" y="500925"/>
            <a:ext cx="3954000" cy="41115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49" name="Google Shape;49;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0"/>
        <p:cNvGrpSpPr/>
        <p:nvPr/>
      </p:nvGrpSpPr>
      <p:grpSpPr>
        <a:xfrm>
          <a:off x="0" y="0"/>
          <a:ext cx="0" cy="0"/>
          <a:chOff x="0" y="0"/>
          <a:chExt cx="0" cy="0"/>
        </a:xfrm>
      </p:grpSpPr>
      <p:sp>
        <p:nvSpPr>
          <p:cNvPr id="51" name="Google Shape;51;p10"/>
          <p:cNvSpPr/>
          <p:nvPr/>
        </p:nvSpPr>
        <p:spPr>
          <a:xfrm>
            <a:off x="0" y="4369000"/>
            <a:ext cx="9144000" cy="774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10"/>
          <p:cNvSpPr txBox="1">
            <a:spLocks noGrp="1"/>
          </p:cNvSpPr>
          <p:nvPr>
            <p:ph type="body" idx="1"/>
          </p:nvPr>
        </p:nvSpPr>
        <p:spPr>
          <a:xfrm>
            <a:off x="311700" y="4521400"/>
            <a:ext cx="7979400" cy="4605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Clr>
                <a:schemeClr val="lt1"/>
              </a:buClr>
              <a:buSzPts val="1300"/>
              <a:buFont typeface="Merriweather"/>
              <a:buNone/>
              <a:defRPr>
                <a:solidFill>
                  <a:schemeClr val="lt1"/>
                </a:solidFill>
                <a:latin typeface="Merriweather"/>
                <a:ea typeface="Merriweather"/>
                <a:cs typeface="Merriweather"/>
                <a:sym typeface="Merriweather"/>
              </a:defRPr>
            </a:lvl1pPr>
          </a:lstStyle>
          <a:p>
            <a:endParaRPr/>
          </a:p>
        </p:txBody>
      </p:sp>
      <p:sp>
        <p:nvSpPr>
          <p:cNvPr id="53" name="Google Shape;5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paradigm">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1pPr>
            <a:lvl2pPr lvl="1">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2pPr>
            <a:lvl3pPr lvl="2">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3pPr>
            <a:lvl4pPr lvl="3">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4pPr>
            <a:lvl5pPr lvl="4">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5pPr>
            <a:lvl6pPr lvl="5">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6pPr>
            <a:lvl7pPr lvl="6">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7pPr>
            <a:lvl8pPr lvl="7">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8pPr>
            <a:lvl9pPr lvl="8">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11150">
              <a:lnSpc>
                <a:spcPct val="115000"/>
              </a:lnSpc>
              <a:spcBef>
                <a:spcPts val="0"/>
              </a:spcBef>
              <a:spcAft>
                <a:spcPts val="0"/>
              </a:spcAft>
              <a:buClr>
                <a:schemeClr val="dk2"/>
              </a:buClr>
              <a:buSzPts val="1300"/>
              <a:buFont typeface="Roboto"/>
              <a:buChar char="●"/>
              <a:defRPr sz="1300">
                <a:solidFill>
                  <a:schemeClr val="dk2"/>
                </a:solidFill>
                <a:latin typeface="Roboto"/>
                <a:ea typeface="Roboto"/>
                <a:cs typeface="Roboto"/>
                <a:sym typeface="Roboto"/>
              </a:defRPr>
            </a:lvl1pPr>
            <a:lvl2pPr marL="914400" lvl="1" indent="-29845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2pPr>
            <a:lvl3pPr marL="1371600" lvl="2" indent="-29845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3pPr>
            <a:lvl4pPr marL="1828800" lvl="3" indent="-29845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4pPr>
            <a:lvl5pPr marL="2286000" lvl="4" indent="-29845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5pPr>
            <a:lvl6pPr marL="2743200" lvl="5" indent="-29845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6pPr>
            <a:lvl7pPr marL="3200400" lvl="6" indent="-29845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7pPr>
            <a:lvl8pPr marL="3657600" lvl="7" indent="-29845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8pPr>
            <a:lvl9pPr marL="4114800" lvl="8" indent="-29845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latin typeface="Roboto"/>
                <a:ea typeface="Roboto"/>
                <a:cs typeface="Roboto"/>
                <a:sym typeface="Roboto"/>
              </a:defRPr>
            </a:lvl1pPr>
            <a:lvl2pPr lvl="1" algn="r">
              <a:buNone/>
              <a:defRPr sz="1000">
                <a:solidFill>
                  <a:schemeClr val="dk2"/>
                </a:solidFill>
                <a:latin typeface="Roboto"/>
                <a:ea typeface="Roboto"/>
                <a:cs typeface="Roboto"/>
                <a:sym typeface="Roboto"/>
              </a:defRPr>
            </a:lvl2pPr>
            <a:lvl3pPr lvl="2" algn="r">
              <a:buNone/>
              <a:defRPr sz="1000">
                <a:solidFill>
                  <a:schemeClr val="dk2"/>
                </a:solidFill>
                <a:latin typeface="Roboto"/>
                <a:ea typeface="Roboto"/>
                <a:cs typeface="Roboto"/>
                <a:sym typeface="Roboto"/>
              </a:defRPr>
            </a:lvl3pPr>
            <a:lvl4pPr lvl="3" algn="r">
              <a:buNone/>
              <a:defRPr sz="1000">
                <a:solidFill>
                  <a:schemeClr val="dk2"/>
                </a:solidFill>
                <a:latin typeface="Roboto"/>
                <a:ea typeface="Roboto"/>
                <a:cs typeface="Roboto"/>
                <a:sym typeface="Roboto"/>
              </a:defRPr>
            </a:lvl4pPr>
            <a:lvl5pPr lvl="4" algn="r">
              <a:buNone/>
              <a:defRPr sz="1000">
                <a:solidFill>
                  <a:schemeClr val="dk2"/>
                </a:solidFill>
                <a:latin typeface="Roboto"/>
                <a:ea typeface="Roboto"/>
                <a:cs typeface="Roboto"/>
                <a:sym typeface="Roboto"/>
              </a:defRPr>
            </a:lvl5pPr>
            <a:lvl6pPr lvl="5" algn="r">
              <a:buNone/>
              <a:defRPr sz="1000">
                <a:solidFill>
                  <a:schemeClr val="dk2"/>
                </a:solidFill>
                <a:latin typeface="Roboto"/>
                <a:ea typeface="Roboto"/>
                <a:cs typeface="Roboto"/>
                <a:sym typeface="Roboto"/>
              </a:defRPr>
            </a:lvl6pPr>
            <a:lvl7pPr lvl="6" algn="r">
              <a:buNone/>
              <a:defRPr sz="1000">
                <a:solidFill>
                  <a:schemeClr val="dk2"/>
                </a:solidFill>
                <a:latin typeface="Roboto"/>
                <a:ea typeface="Roboto"/>
                <a:cs typeface="Roboto"/>
                <a:sym typeface="Roboto"/>
              </a:defRPr>
            </a:lvl7pPr>
            <a:lvl8pPr lvl="7" algn="r">
              <a:buNone/>
              <a:defRPr sz="1000">
                <a:solidFill>
                  <a:schemeClr val="dk2"/>
                </a:solidFill>
                <a:latin typeface="Roboto"/>
                <a:ea typeface="Roboto"/>
                <a:cs typeface="Roboto"/>
                <a:sym typeface="Roboto"/>
              </a:defRPr>
            </a:lvl8pPr>
            <a:lvl9pPr lvl="8" algn="r">
              <a:buNone/>
              <a:defRPr sz="1000">
                <a:solidFill>
                  <a:schemeClr val="dk2"/>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5.xml"/><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5.xml"/><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diagramLayout" Target="../diagrams/layout3.xml"/><Relationship Id="rId7" Type="http://schemas.openxmlformats.org/officeDocument/2006/relationships/image" Target="../media/image12.png"/><Relationship Id="rId2" Type="http://schemas.openxmlformats.org/officeDocument/2006/relationships/diagramData" Target="../diagrams/data3.xml"/><Relationship Id="rId1" Type="http://schemas.openxmlformats.org/officeDocument/2006/relationships/slideLayout" Target="../slideLayouts/slideLayout5.xml"/><Relationship Id="rId6" Type="http://schemas.microsoft.com/office/2007/relationships/diagramDrawing" Target="../diagrams/drawing3.xml"/><Relationship Id="rId11" Type="http://schemas.openxmlformats.org/officeDocument/2006/relationships/image" Target="../media/image16.png"/><Relationship Id="rId5" Type="http://schemas.openxmlformats.org/officeDocument/2006/relationships/diagramColors" Target="../diagrams/colors3.xml"/><Relationship Id="rId10" Type="http://schemas.openxmlformats.org/officeDocument/2006/relationships/image" Target="../media/image15.png"/><Relationship Id="rId4" Type="http://schemas.openxmlformats.org/officeDocument/2006/relationships/diagramQuickStyle" Target="../diagrams/quickStyle3.xml"/><Relationship Id="rId9" Type="http://schemas.openxmlformats.org/officeDocument/2006/relationships/image" Target="../media/image1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5.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5.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1.xml"/></Relationships>
</file>

<file path=ppt/slides/_rels/slide4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1.xml"/></Relationships>
</file>

<file path=ppt/slides/_rels/slide4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1.xml"/></Relationships>
</file>

<file path=ppt/slides/_rels/slide4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1.xml"/></Relationships>
</file>

<file path=ppt/slides/_rels/slide4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1.xml"/></Relationships>
</file>

<file path=ppt/slides/_rels/slide4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1.xml"/></Relationships>
</file>

<file path=ppt/slides/_rels/slide5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1.xml"/></Relationships>
</file>

<file path=ppt/slides/_rels/slide5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1.xml"/></Relationships>
</file>

<file path=ppt/slides/_rels/slide5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1.xml"/></Relationships>
</file>

<file path=ppt/slides/_rels/slide5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1.xml"/></Relationships>
</file>

<file path=ppt/slides/_rels/slide5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1.xml"/></Relationships>
</file>

<file path=ppt/slides/_rels/slide5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1.xml"/></Relationships>
</file>

<file path=ppt/slides/_rels/slide5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1.xml"/></Relationships>
</file>

<file path=ppt/slides/_rels/slide5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1.xml"/></Relationships>
</file>

<file path=ppt/slides/_rels/slide5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1.xml"/></Relationships>
</file>

<file path=ppt/slides/_rels/slide5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1.xml"/></Relationships>
</file>

<file path=ppt/slides/_rels/slide6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1.xml"/></Relationships>
</file>

<file path=ppt/slides/_rels/slide6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1.xml"/></Relationships>
</file>

<file path=ppt/slides/_rels/slide6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1.xml"/></Relationships>
</file>

<file path=ppt/slides/_rels/slide6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1.xml"/></Relationships>
</file>

<file path=ppt/slides/_rels/slide6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1.xml"/></Relationships>
</file>

<file path=ppt/slides/_rels/slide6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1.xml"/></Relationships>
</file>

<file path=ppt/slides/_rels/slide6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1.xml"/></Relationships>
</file>

<file path=ppt/slides/_rels/slide68.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1.xml"/></Relationships>
</file>

<file path=ppt/slides/_rels/slide6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1.xml"/></Relationships>
</file>

<file path=ppt/slides/_rels/slide7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1.xml"/></Relationships>
</file>

<file path=ppt/slides/_rels/slide72.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1.xml"/></Relationships>
</file>

<file path=ppt/slides/_rels/slide7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1.xml"/></Relationships>
</file>

<file path=ppt/slides/_rels/slide7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1.xml"/></Relationships>
</file>

<file path=ppt/slides/_rels/slide75.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1.xml"/></Relationships>
</file>

<file path=ppt/slides/_rels/slide76.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1.xml"/></Relationships>
</file>

<file path=ppt/slides/_rels/slide77.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1.xml"/></Relationships>
</file>

<file path=ppt/slides/_rels/slide78.xml.rels><?xml version="1.0" encoding="UTF-8" standalone="yes"?>
<Relationships xmlns="http://schemas.openxmlformats.org/package/2006/relationships"><Relationship Id="rId2" Type="http://schemas.openxmlformats.org/officeDocument/2006/relationships/slide" Target="slide7.xml"/><Relationship Id="rId1" Type="http://schemas.openxmlformats.org/officeDocument/2006/relationships/slideLayout" Target="../slideLayouts/slideLayout5.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13"/>
          <p:cNvSpPr txBox="1">
            <a:spLocks noGrp="1"/>
          </p:cNvSpPr>
          <p:nvPr>
            <p:ph type="ctrTitle"/>
          </p:nvPr>
        </p:nvSpPr>
        <p:spPr>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u="sng" dirty="0"/>
              <a:t>Assignment-1 (Silo Analysis)</a:t>
            </a:r>
            <a:endParaRPr u="sng" dirty="0"/>
          </a:p>
          <a:p>
            <a:pPr marL="0" lvl="0" indent="0" algn="l" rtl="0">
              <a:spcBef>
                <a:spcPts val="0"/>
              </a:spcBef>
              <a:spcAft>
                <a:spcPts val="0"/>
              </a:spcAft>
              <a:buNone/>
            </a:pPr>
            <a:r>
              <a:rPr lang="en" u="sng" dirty="0"/>
              <a:t>(Vedanta Resources Ltd.)</a:t>
            </a:r>
            <a:endParaRPr u="sng" dirty="0"/>
          </a:p>
        </p:txBody>
      </p:sp>
      <p:sp>
        <p:nvSpPr>
          <p:cNvPr id="65" name="Google Shape;65;p13"/>
          <p:cNvSpPr txBox="1">
            <a:spLocks noGrp="1"/>
          </p:cNvSpPr>
          <p:nvPr>
            <p:ph type="subTitle" idx="1"/>
          </p:nvPr>
        </p:nvSpPr>
        <p:spPr>
          <a:xfrm>
            <a:off x="311700" y="1878559"/>
            <a:ext cx="4242600" cy="885906"/>
          </a:xfrm>
          <a:prstGeom prst="rect">
            <a:avLst/>
          </a:prstGeom>
        </p:spPr>
        <p:txBody>
          <a:bodyPr spcFirstLastPara="1" wrap="square" lIns="91425" tIns="91425" rIns="91425" bIns="91425" anchor="t" anchorCtr="0">
            <a:normAutofit fontScale="92500"/>
          </a:bodyPr>
          <a:lstStyle/>
          <a:p>
            <a:pPr marL="0" lvl="0" indent="0" rtl="0">
              <a:spcBef>
                <a:spcPts val="0"/>
              </a:spcBef>
              <a:spcAft>
                <a:spcPts val="0"/>
              </a:spcAft>
              <a:buNone/>
            </a:pPr>
            <a:r>
              <a:rPr lang="en" dirty="0"/>
              <a:t>Rishi Kachhwaha (Summer Intern, IIT Kanpur)</a:t>
            </a:r>
            <a:endParaRPr dirty="0"/>
          </a:p>
          <a:p>
            <a:pPr marL="0" lvl="0" indent="0" rtl="0">
              <a:spcBef>
                <a:spcPts val="0"/>
              </a:spcBef>
              <a:spcAft>
                <a:spcPts val="0"/>
              </a:spcAft>
              <a:buNone/>
            </a:pPr>
            <a:r>
              <a:rPr lang="en" dirty="0"/>
              <a:t>Mentor - Sandeep Sir</a:t>
            </a:r>
          </a:p>
          <a:p>
            <a:pPr marL="0" lvl="0" indent="0" rtl="0">
              <a:spcBef>
                <a:spcPts val="0"/>
              </a:spcBef>
              <a:spcAft>
                <a:spcPts val="0"/>
              </a:spcAft>
              <a:buNone/>
            </a:pPr>
            <a:r>
              <a:rPr lang="en" dirty="0"/>
              <a:t>A</a:t>
            </a:r>
            <a:r>
              <a:rPr lang="en-IN" dirty="0"/>
              <a:t>nchor – Anjali Ma’am</a:t>
            </a:r>
            <a:endParaRPr dirty="0"/>
          </a:p>
        </p:txBody>
      </p:sp>
      <p:pic>
        <p:nvPicPr>
          <p:cNvPr id="66" name="Google Shape;66;p13"/>
          <p:cNvPicPr preferRelativeResize="0"/>
          <p:nvPr/>
        </p:nvPicPr>
        <p:blipFill>
          <a:blip r:embed="rId3">
            <a:alphaModFix/>
          </a:blip>
          <a:stretch>
            <a:fillRect/>
          </a:stretch>
        </p:blipFill>
        <p:spPr>
          <a:xfrm>
            <a:off x="4231958" y="3653567"/>
            <a:ext cx="4514850" cy="1009650"/>
          </a:xfrm>
          <a:prstGeom prst="rect">
            <a:avLst/>
          </a:prstGeom>
          <a:noFill/>
          <a:ln>
            <a:noFill/>
          </a:ln>
        </p:spPr>
      </p:pic>
      <p:sp>
        <p:nvSpPr>
          <p:cNvPr id="3" name="Slide Number Placeholder 2">
            <a:extLst>
              <a:ext uri="{FF2B5EF4-FFF2-40B4-BE49-F238E27FC236}">
                <a16:creationId xmlns:a16="http://schemas.microsoft.com/office/drawing/2014/main" id="{D7207835-209C-4534-B1B6-D7AF314D543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a:t>
            </a:fld>
            <a:endParaRPr lang="en"/>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68E5FE-B9C6-417C-8F8D-CCBBA805BE87}"/>
              </a:ext>
            </a:extLst>
          </p:cNvPr>
          <p:cNvSpPr>
            <a:spLocks noGrp="1"/>
          </p:cNvSpPr>
          <p:nvPr>
            <p:ph type="title"/>
          </p:nvPr>
        </p:nvSpPr>
        <p:spPr/>
        <p:txBody>
          <a:bodyPr/>
          <a:lstStyle/>
          <a:p>
            <a:r>
              <a:rPr lang="en-IN" u="sng" dirty="0"/>
              <a:t>Alumina Properties</a:t>
            </a:r>
          </a:p>
        </p:txBody>
      </p:sp>
      <p:sp>
        <p:nvSpPr>
          <p:cNvPr id="5" name="TextBox 4">
            <a:extLst>
              <a:ext uri="{FF2B5EF4-FFF2-40B4-BE49-F238E27FC236}">
                <a16:creationId xmlns:a16="http://schemas.microsoft.com/office/drawing/2014/main" id="{90CD5B5E-0C42-427A-AB7F-C2D894AA7A4D}"/>
              </a:ext>
            </a:extLst>
          </p:cNvPr>
          <p:cNvSpPr txBox="1"/>
          <p:nvPr/>
        </p:nvSpPr>
        <p:spPr>
          <a:xfrm>
            <a:off x="311724" y="1562100"/>
            <a:ext cx="8520600" cy="2893100"/>
          </a:xfrm>
          <a:prstGeom prst="rect">
            <a:avLst/>
          </a:prstGeom>
          <a:noFill/>
        </p:spPr>
        <p:txBody>
          <a:bodyPr wrap="square" rtlCol="0">
            <a:spAutoFit/>
          </a:bodyPr>
          <a:lstStyle/>
          <a:p>
            <a:r>
              <a:rPr lang="en-IN" dirty="0"/>
              <a:t>Alumina is a widely used material in various industries, and its properties can vary depending on the specific form and grade. Here are some general properties of alumina granules:</a:t>
            </a:r>
          </a:p>
          <a:p>
            <a:endParaRPr lang="en-IN" dirty="0"/>
          </a:p>
          <a:p>
            <a:r>
              <a:rPr lang="en-IN" u="sng" dirty="0"/>
              <a:t>Flowability</a:t>
            </a:r>
            <a:r>
              <a:rPr lang="en-IN" dirty="0"/>
              <a:t>: Alumina granules typically exhibit good flowability due to their fine particle size and low cohesiveness. They can flow relatively easily when subjected to gravity or other forces, allowing them to move within a silo or through a conveyor system.</a:t>
            </a:r>
          </a:p>
          <a:p>
            <a:endParaRPr lang="en-IN" dirty="0"/>
          </a:p>
          <a:p>
            <a:r>
              <a:rPr lang="en-IN" u="sng" dirty="0"/>
              <a:t>Particle Size</a:t>
            </a:r>
            <a:r>
              <a:rPr lang="en-IN" dirty="0"/>
              <a:t>: Alumina granules can vary in particle size, ranging from fine powders to larger granules. The particle size distribution can impact flowability, with finer particles typically flowing more freely. The specific particle size distribution will depend on the manufacturing process and application requirements.</a:t>
            </a:r>
          </a:p>
          <a:p>
            <a:endParaRPr lang="en-IN" dirty="0"/>
          </a:p>
          <a:p>
            <a:r>
              <a:rPr lang="en-IN" u="sng" dirty="0"/>
              <a:t>Cohesiveness</a:t>
            </a:r>
            <a:r>
              <a:rPr lang="en-IN" dirty="0"/>
              <a:t>: Alumina granules generally have low cohesiveness. This means they have a reduced tendency to stick together or form clumps, making them more prone to flow and mix within a silo. </a:t>
            </a:r>
          </a:p>
        </p:txBody>
      </p:sp>
      <p:sp>
        <p:nvSpPr>
          <p:cNvPr id="7" name="Slide Number Placeholder 6">
            <a:extLst>
              <a:ext uri="{FF2B5EF4-FFF2-40B4-BE49-F238E27FC236}">
                <a16:creationId xmlns:a16="http://schemas.microsoft.com/office/drawing/2014/main" id="{F675435D-6EB2-4440-AA4B-8A2904F6BFE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a:t>
            </a:fld>
            <a:endParaRPr lang="en"/>
          </a:p>
        </p:txBody>
      </p:sp>
    </p:spTree>
    <p:extLst>
      <p:ext uri="{BB962C8B-B14F-4D97-AF65-F5344CB8AC3E}">
        <p14:creationId xmlns:p14="http://schemas.microsoft.com/office/powerpoint/2010/main" val="41023820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68E5FE-B9C6-417C-8F8D-CCBBA805BE87}"/>
              </a:ext>
            </a:extLst>
          </p:cNvPr>
          <p:cNvSpPr>
            <a:spLocks noGrp="1"/>
          </p:cNvSpPr>
          <p:nvPr>
            <p:ph type="title"/>
          </p:nvPr>
        </p:nvSpPr>
        <p:spPr/>
        <p:txBody>
          <a:bodyPr/>
          <a:lstStyle/>
          <a:p>
            <a:r>
              <a:rPr lang="en-IN" u="sng" dirty="0"/>
              <a:t>Alumina Properties</a:t>
            </a:r>
          </a:p>
        </p:txBody>
      </p:sp>
      <p:sp>
        <p:nvSpPr>
          <p:cNvPr id="5" name="TextBox 4">
            <a:extLst>
              <a:ext uri="{FF2B5EF4-FFF2-40B4-BE49-F238E27FC236}">
                <a16:creationId xmlns:a16="http://schemas.microsoft.com/office/drawing/2014/main" id="{90CD5B5E-0C42-427A-AB7F-C2D894AA7A4D}"/>
              </a:ext>
            </a:extLst>
          </p:cNvPr>
          <p:cNvSpPr txBox="1"/>
          <p:nvPr/>
        </p:nvSpPr>
        <p:spPr>
          <a:xfrm>
            <a:off x="311724" y="1562100"/>
            <a:ext cx="8520600" cy="2677656"/>
          </a:xfrm>
          <a:prstGeom prst="rect">
            <a:avLst/>
          </a:prstGeom>
          <a:noFill/>
        </p:spPr>
        <p:txBody>
          <a:bodyPr wrap="square" rtlCol="0">
            <a:spAutoFit/>
          </a:bodyPr>
          <a:lstStyle/>
          <a:p>
            <a:r>
              <a:rPr lang="en-IN" dirty="0"/>
              <a:t>However, it's important to consider the specific properties of the alumina granules in your application, as different grades or forms may exhibit varying levels of cohesiveness.</a:t>
            </a:r>
          </a:p>
          <a:p>
            <a:endParaRPr lang="en-IN" u="sng" dirty="0"/>
          </a:p>
          <a:p>
            <a:r>
              <a:rPr lang="en-IN" u="sng" dirty="0"/>
              <a:t>Density</a:t>
            </a:r>
            <a:r>
              <a:rPr lang="en-IN" dirty="0"/>
              <a:t>: The density of alumina granules can vary depending on factors such as particle size, porosity, and the presence of any additives or impurities. Generally, alumina granules have a density in the range of 3.95 to 4.1 grams per cubic </a:t>
            </a:r>
            <a:r>
              <a:rPr lang="en-IN" dirty="0" err="1"/>
              <a:t>centimeter</a:t>
            </a:r>
            <a:r>
              <a:rPr lang="en-IN" dirty="0"/>
              <a:t> (g/cm³), which is relatively high compared to some other materials.</a:t>
            </a:r>
          </a:p>
          <a:p>
            <a:endParaRPr lang="en-IN" dirty="0"/>
          </a:p>
          <a:p>
            <a:r>
              <a:rPr lang="en-IN" u="sng" dirty="0"/>
              <a:t>Surface Characteristics</a:t>
            </a:r>
            <a:r>
              <a:rPr lang="en-IN" dirty="0"/>
              <a:t>: The surface of alumina granules can have varying degrees of roughness or smoothness, depending on factors such as the production process and any surface treatments applied. These surface characteristics can affect the flow and mixing </a:t>
            </a:r>
            <a:r>
              <a:rPr lang="en-IN" dirty="0" err="1"/>
              <a:t>behavior</a:t>
            </a:r>
            <a:r>
              <a:rPr lang="en-IN" dirty="0"/>
              <a:t> of the granules within a silo.</a:t>
            </a:r>
          </a:p>
          <a:p>
            <a:endParaRPr lang="en-IN" dirty="0"/>
          </a:p>
        </p:txBody>
      </p:sp>
      <p:sp>
        <p:nvSpPr>
          <p:cNvPr id="4" name="Slide Number Placeholder 3">
            <a:extLst>
              <a:ext uri="{FF2B5EF4-FFF2-40B4-BE49-F238E27FC236}">
                <a16:creationId xmlns:a16="http://schemas.microsoft.com/office/drawing/2014/main" id="{560B8E28-8A61-4257-8CCA-C6476EF9C6B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a:t>
            </a:fld>
            <a:endParaRPr lang="en"/>
          </a:p>
        </p:txBody>
      </p:sp>
    </p:spTree>
    <p:extLst>
      <p:ext uri="{BB962C8B-B14F-4D97-AF65-F5344CB8AC3E}">
        <p14:creationId xmlns:p14="http://schemas.microsoft.com/office/powerpoint/2010/main" val="8309322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68E5FE-B9C6-417C-8F8D-CCBBA805BE87}"/>
              </a:ext>
            </a:extLst>
          </p:cNvPr>
          <p:cNvSpPr>
            <a:spLocks noGrp="1"/>
          </p:cNvSpPr>
          <p:nvPr>
            <p:ph type="title"/>
          </p:nvPr>
        </p:nvSpPr>
        <p:spPr/>
        <p:txBody>
          <a:bodyPr/>
          <a:lstStyle/>
          <a:p>
            <a:r>
              <a:rPr lang="en-IN" u="sng" dirty="0"/>
              <a:t>Alumina Properties</a:t>
            </a:r>
          </a:p>
        </p:txBody>
      </p:sp>
      <p:sp>
        <p:nvSpPr>
          <p:cNvPr id="5" name="TextBox 4">
            <a:extLst>
              <a:ext uri="{FF2B5EF4-FFF2-40B4-BE49-F238E27FC236}">
                <a16:creationId xmlns:a16="http://schemas.microsoft.com/office/drawing/2014/main" id="{90CD5B5E-0C42-427A-AB7F-C2D894AA7A4D}"/>
              </a:ext>
            </a:extLst>
          </p:cNvPr>
          <p:cNvSpPr txBox="1"/>
          <p:nvPr/>
        </p:nvSpPr>
        <p:spPr>
          <a:xfrm>
            <a:off x="311724" y="1562100"/>
            <a:ext cx="8520600" cy="1246495"/>
          </a:xfrm>
          <a:prstGeom prst="rect">
            <a:avLst/>
          </a:prstGeom>
          <a:noFill/>
        </p:spPr>
        <p:txBody>
          <a:bodyPr wrap="square" rtlCol="0">
            <a:spAutoFit/>
          </a:bodyPr>
          <a:lstStyle/>
          <a:p>
            <a:r>
              <a:rPr lang="en-IN" sz="1500" dirty="0"/>
              <a:t>It's important to note that specific properties of alumina granules can differ depending on the grade, manufacturing method, and intended application. </a:t>
            </a:r>
          </a:p>
          <a:p>
            <a:endParaRPr lang="en-IN" sz="1500" dirty="0"/>
          </a:p>
          <a:p>
            <a:r>
              <a:rPr lang="en-IN" sz="1500" dirty="0"/>
              <a:t>Thus what we can conclude is that </a:t>
            </a:r>
            <a:r>
              <a:rPr lang="en-IN" sz="1500" dirty="0">
                <a:solidFill>
                  <a:srgbClr val="00B050"/>
                </a:solidFill>
              </a:rPr>
              <a:t>alumina is highly flowable, it is very fine and more it is fine the more flowable it is, it has low cohesiveness and also high density</a:t>
            </a:r>
          </a:p>
        </p:txBody>
      </p:sp>
      <p:sp>
        <p:nvSpPr>
          <p:cNvPr id="4" name="Slide Number Placeholder 3">
            <a:extLst>
              <a:ext uri="{FF2B5EF4-FFF2-40B4-BE49-F238E27FC236}">
                <a16:creationId xmlns:a16="http://schemas.microsoft.com/office/drawing/2014/main" id="{560B8E28-8A61-4257-8CCA-C6476EF9C6B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a:t>
            </a:fld>
            <a:endParaRPr lang="en"/>
          </a:p>
        </p:txBody>
      </p:sp>
    </p:spTree>
    <p:extLst>
      <p:ext uri="{BB962C8B-B14F-4D97-AF65-F5344CB8AC3E}">
        <p14:creationId xmlns:p14="http://schemas.microsoft.com/office/powerpoint/2010/main" val="42274176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68E5FE-B9C6-417C-8F8D-CCBBA805BE87}"/>
              </a:ext>
            </a:extLst>
          </p:cNvPr>
          <p:cNvSpPr>
            <a:spLocks noGrp="1"/>
          </p:cNvSpPr>
          <p:nvPr>
            <p:ph type="title"/>
          </p:nvPr>
        </p:nvSpPr>
        <p:spPr/>
        <p:txBody>
          <a:bodyPr/>
          <a:lstStyle/>
          <a:p>
            <a:r>
              <a:rPr lang="en-IN" u="sng" dirty="0"/>
              <a:t>Flow in silo</a:t>
            </a:r>
          </a:p>
        </p:txBody>
      </p:sp>
      <p:sp>
        <p:nvSpPr>
          <p:cNvPr id="5" name="Slide Number Placeholder 4">
            <a:extLst>
              <a:ext uri="{FF2B5EF4-FFF2-40B4-BE49-F238E27FC236}">
                <a16:creationId xmlns:a16="http://schemas.microsoft.com/office/drawing/2014/main" id="{364AEB1E-3169-46A2-B016-97ED171257D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13</a:t>
            </a:fld>
            <a:endParaRPr lang="en"/>
          </a:p>
        </p:txBody>
      </p:sp>
      <p:pic>
        <p:nvPicPr>
          <p:cNvPr id="4" name="Picture 3">
            <a:extLst>
              <a:ext uri="{FF2B5EF4-FFF2-40B4-BE49-F238E27FC236}">
                <a16:creationId xmlns:a16="http://schemas.microsoft.com/office/drawing/2014/main" id="{1FFB986C-9FA9-41D6-A4E8-281B8E255D16}"/>
              </a:ext>
            </a:extLst>
          </p:cNvPr>
          <p:cNvPicPr>
            <a:picLocks noChangeAspect="1"/>
          </p:cNvPicPr>
          <p:nvPr/>
        </p:nvPicPr>
        <p:blipFill rotWithShape="1">
          <a:blip r:embed="rId2"/>
          <a:srcRect l="17790" t="27276" r="19186" b="6750"/>
          <a:stretch/>
        </p:blipFill>
        <p:spPr>
          <a:xfrm>
            <a:off x="194767" y="1545453"/>
            <a:ext cx="3487480" cy="1949038"/>
          </a:xfrm>
          <a:prstGeom prst="rect">
            <a:avLst/>
          </a:prstGeom>
          <a:ln>
            <a:solidFill>
              <a:schemeClr val="tx1"/>
            </a:solidFill>
          </a:ln>
        </p:spPr>
      </p:pic>
      <p:pic>
        <p:nvPicPr>
          <p:cNvPr id="8" name="Picture 7" descr="A picture containing text, screenshot, font, design&#10;&#10;Description automatically generated">
            <a:extLst>
              <a:ext uri="{FF2B5EF4-FFF2-40B4-BE49-F238E27FC236}">
                <a16:creationId xmlns:a16="http://schemas.microsoft.com/office/drawing/2014/main" id="{B9A69D4A-26F4-4BB1-AAF0-594E5A095455}"/>
              </a:ext>
            </a:extLst>
          </p:cNvPr>
          <p:cNvPicPr>
            <a:picLocks noChangeAspect="1"/>
          </p:cNvPicPr>
          <p:nvPr/>
        </p:nvPicPr>
        <p:blipFill rotWithShape="1">
          <a:blip r:embed="rId3"/>
          <a:srcRect l="10582" t="21851" r="6163" b="20812"/>
          <a:stretch/>
        </p:blipFill>
        <p:spPr>
          <a:xfrm>
            <a:off x="3799205" y="1545452"/>
            <a:ext cx="5033800" cy="1949038"/>
          </a:xfrm>
          <a:prstGeom prst="rect">
            <a:avLst/>
          </a:prstGeom>
          <a:ln>
            <a:solidFill>
              <a:schemeClr val="tx1"/>
            </a:solidFill>
          </a:ln>
        </p:spPr>
      </p:pic>
      <p:sp>
        <p:nvSpPr>
          <p:cNvPr id="9" name="TextBox 8">
            <a:extLst>
              <a:ext uri="{FF2B5EF4-FFF2-40B4-BE49-F238E27FC236}">
                <a16:creationId xmlns:a16="http://schemas.microsoft.com/office/drawing/2014/main" id="{63750803-5838-44C2-BEA3-0A4A919671E4}"/>
              </a:ext>
            </a:extLst>
          </p:cNvPr>
          <p:cNvSpPr txBox="1"/>
          <p:nvPr/>
        </p:nvSpPr>
        <p:spPr>
          <a:xfrm>
            <a:off x="311725" y="3801854"/>
            <a:ext cx="8209299" cy="784830"/>
          </a:xfrm>
          <a:prstGeom prst="rect">
            <a:avLst/>
          </a:prstGeom>
          <a:noFill/>
        </p:spPr>
        <p:txBody>
          <a:bodyPr wrap="none" rtlCol="0">
            <a:spAutoFit/>
          </a:bodyPr>
          <a:lstStyle/>
          <a:p>
            <a:pPr marL="285750" indent="-285750">
              <a:buFont typeface="Wingdings" panose="05000000000000000000" pitchFamily="2" charset="2"/>
              <a:buChar char="v"/>
            </a:pPr>
            <a:r>
              <a:rPr lang="en-IN" sz="1500" dirty="0"/>
              <a:t>You can see that, steeper the angle </a:t>
            </a:r>
            <a:r>
              <a:rPr lang="en-IN" sz="1500" dirty="0">
                <a:latin typeface="Symbol" panose="05050102010706020507" pitchFamily="18" charset="2"/>
              </a:rPr>
              <a:t>a </a:t>
            </a:r>
            <a:r>
              <a:rPr lang="en-IN" sz="1500" dirty="0">
                <a:latin typeface="+mn-lt"/>
              </a:rPr>
              <a:t>is</a:t>
            </a:r>
            <a:r>
              <a:rPr lang="en-IN" sz="1500" dirty="0">
                <a:latin typeface="Symbol" panose="05050102010706020507" pitchFamily="18" charset="2"/>
              </a:rPr>
              <a:t>, </a:t>
            </a:r>
            <a:r>
              <a:rPr lang="en-IN" sz="1500" dirty="0">
                <a:latin typeface="+mn-lt"/>
              </a:rPr>
              <a:t>it will follow the mass flow (less amount of mixing)</a:t>
            </a:r>
          </a:p>
          <a:p>
            <a:pPr marL="285750" indent="-285750">
              <a:buFont typeface="Wingdings" panose="05000000000000000000" pitchFamily="2" charset="2"/>
              <a:buChar char="v"/>
            </a:pPr>
            <a:r>
              <a:rPr lang="en-IN" sz="1500" dirty="0">
                <a:latin typeface="+mn-lt"/>
              </a:rPr>
              <a:t>And flatter the </a:t>
            </a:r>
            <a:r>
              <a:rPr lang="en-IN" sz="1500" dirty="0"/>
              <a:t>angle </a:t>
            </a:r>
            <a:r>
              <a:rPr lang="en-IN" sz="1500" dirty="0">
                <a:latin typeface="Symbol" panose="05050102010706020507" pitchFamily="18" charset="2"/>
              </a:rPr>
              <a:t>a </a:t>
            </a:r>
            <a:r>
              <a:rPr lang="en-IN" sz="1500" dirty="0"/>
              <a:t>is</a:t>
            </a:r>
            <a:r>
              <a:rPr lang="en-IN" sz="1500" dirty="0">
                <a:latin typeface="Symbol" panose="05050102010706020507" pitchFamily="18" charset="2"/>
              </a:rPr>
              <a:t>, </a:t>
            </a:r>
            <a:r>
              <a:rPr lang="en-IN" sz="1500" dirty="0"/>
              <a:t>it will follow the funnel flow (significant amount of mixing)</a:t>
            </a:r>
          </a:p>
          <a:p>
            <a:pPr marL="285750" indent="-285750">
              <a:buFont typeface="Wingdings" panose="05000000000000000000" pitchFamily="2" charset="2"/>
              <a:buChar char="v"/>
            </a:pPr>
            <a:r>
              <a:rPr lang="en-IN" sz="1500" dirty="0"/>
              <a:t>On the next page you can see the proper visuals.</a:t>
            </a:r>
          </a:p>
        </p:txBody>
      </p:sp>
      <p:sp>
        <p:nvSpPr>
          <p:cNvPr id="10" name="Arc 9">
            <a:extLst>
              <a:ext uri="{FF2B5EF4-FFF2-40B4-BE49-F238E27FC236}">
                <a16:creationId xmlns:a16="http://schemas.microsoft.com/office/drawing/2014/main" id="{CA008596-453B-4879-9135-9D86606D0739}"/>
              </a:ext>
            </a:extLst>
          </p:cNvPr>
          <p:cNvSpPr/>
          <p:nvPr/>
        </p:nvSpPr>
        <p:spPr>
          <a:xfrm>
            <a:off x="956930" y="3370521"/>
            <a:ext cx="95693" cy="123969"/>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cxnSp>
        <p:nvCxnSpPr>
          <p:cNvPr id="14" name="Straight Connector 13">
            <a:extLst>
              <a:ext uri="{FF2B5EF4-FFF2-40B4-BE49-F238E27FC236}">
                <a16:creationId xmlns:a16="http://schemas.microsoft.com/office/drawing/2014/main" id="{9E7219D6-268E-46E8-A761-C7C75E3F5088}"/>
              </a:ext>
            </a:extLst>
          </p:cNvPr>
          <p:cNvCxnSpPr/>
          <p:nvPr/>
        </p:nvCxnSpPr>
        <p:spPr>
          <a:xfrm>
            <a:off x="797442" y="3432505"/>
            <a:ext cx="659218" cy="0"/>
          </a:xfrm>
          <a:prstGeom prst="line">
            <a:avLst/>
          </a:prstGeom>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74B6982A-7053-4E83-B8B4-627A7A2B045A}"/>
              </a:ext>
            </a:extLst>
          </p:cNvPr>
          <p:cNvSpPr txBox="1"/>
          <p:nvPr/>
        </p:nvSpPr>
        <p:spPr>
          <a:xfrm>
            <a:off x="1059874" y="3255105"/>
            <a:ext cx="659218" cy="230832"/>
          </a:xfrm>
          <a:prstGeom prst="rect">
            <a:avLst/>
          </a:prstGeom>
          <a:noFill/>
        </p:spPr>
        <p:txBody>
          <a:bodyPr wrap="square" rtlCol="0">
            <a:spAutoFit/>
          </a:bodyPr>
          <a:lstStyle/>
          <a:p>
            <a:r>
              <a:rPr lang="en-IN" sz="900" dirty="0"/>
              <a:t>Angle </a:t>
            </a:r>
            <a:r>
              <a:rPr lang="en-IN" sz="900" dirty="0">
                <a:latin typeface="Symbol" panose="05050102010706020507" pitchFamily="18" charset="2"/>
              </a:rPr>
              <a:t>a</a:t>
            </a:r>
            <a:endParaRPr lang="en-IN" sz="900" dirty="0"/>
          </a:p>
        </p:txBody>
      </p:sp>
    </p:spTree>
    <p:extLst>
      <p:ext uri="{BB962C8B-B14F-4D97-AF65-F5344CB8AC3E}">
        <p14:creationId xmlns:p14="http://schemas.microsoft.com/office/powerpoint/2010/main" val="16420635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68E5FE-B9C6-417C-8F8D-CCBBA805BE87}"/>
              </a:ext>
            </a:extLst>
          </p:cNvPr>
          <p:cNvSpPr>
            <a:spLocks noGrp="1"/>
          </p:cNvSpPr>
          <p:nvPr>
            <p:ph type="title"/>
          </p:nvPr>
        </p:nvSpPr>
        <p:spPr/>
        <p:txBody>
          <a:bodyPr/>
          <a:lstStyle/>
          <a:p>
            <a:r>
              <a:rPr lang="en-IN" u="sng" dirty="0"/>
              <a:t>Flow in silo</a:t>
            </a:r>
          </a:p>
        </p:txBody>
      </p:sp>
      <p:sp>
        <p:nvSpPr>
          <p:cNvPr id="5" name="Slide Number Placeholder 4">
            <a:extLst>
              <a:ext uri="{FF2B5EF4-FFF2-40B4-BE49-F238E27FC236}">
                <a16:creationId xmlns:a16="http://schemas.microsoft.com/office/drawing/2014/main" id="{364AEB1E-3169-46A2-B016-97ED171257D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14</a:t>
            </a:fld>
            <a:endParaRPr lang="en"/>
          </a:p>
        </p:txBody>
      </p:sp>
      <p:pic>
        <p:nvPicPr>
          <p:cNvPr id="17" name="Picture 16" descr="A picture containing text, screenshot, colorfulness&#10;&#10;Description automatically generated">
            <a:extLst>
              <a:ext uri="{FF2B5EF4-FFF2-40B4-BE49-F238E27FC236}">
                <a16:creationId xmlns:a16="http://schemas.microsoft.com/office/drawing/2014/main" id="{11909E3D-EC42-4A24-A6B7-76C3A644344C}"/>
              </a:ext>
            </a:extLst>
          </p:cNvPr>
          <p:cNvPicPr>
            <a:picLocks noChangeAspect="1"/>
          </p:cNvPicPr>
          <p:nvPr/>
        </p:nvPicPr>
        <p:blipFill rotWithShape="1">
          <a:blip r:embed="rId2"/>
          <a:srcRect l="10566" t="21852" r="5660" b="27200"/>
          <a:stretch/>
        </p:blipFill>
        <p:spPr>
          <a:xfrm>
            <a:off x="1" y="1331659"/>
            <a:ext cx="4572000" cy="1563285"/>
          </a:xfrm>
          <a:prstGeom prst="rect">
            <a:avLst/>
          </a:prstGeom>
          <a:ln>
            <a:solidFill>
              <a:schemeClr val="tx1"/>
            </a:solidFill>
          </a:ln>
        </p:spPr>
      </p:pic>
      <p:pic>
        <p:nvPicPr>
          <p:cNvPr id="19" name="Picture 18" descr="A picture containing text, screenshot, colorfulness&#10;&#10;Description automatically generated">
            <a:extLst>
              <a:ext uri="{FF2B5EF4-FFF2-40B4-BE49-F238E27FC236}">
                <a16:creationId xmlns:a16="http://schemas.microsoft.com/office/drawing/2014/main" id="{D71B2141-4887-4D24-8069-448C78135837}"/>
              </a:ext>
            </a:extLst>
          </p:cNvPr>
          <p:cNvPicPr>
            <a:picLocks noChangeAspect="1"/>
          </p:cNvPicPr>
          <p:nvPr/>
        </p:nvPicPr>
        <p:blipFill rotWithShape="1">
          <a:blip r:embed="rId3"/>
          <a:srcRect l="10943" t="21852" r="5094" b="17133"/>
          <a:stretch/>
        </p:blipFill>
        <p:spPr>
          <a:xfrm>
            <a:off x="1" y="2992021"/>
            <a:ext cx="4572000" cy="1867996"/>
          </a:xfrm>
          <a:prstGeom prst="rect">
            <a:avLst/>
          </a:prstGeom>
          <a:ln>
            <a:solidFill>
              <a:schemeClr val="tx1"/>
            </a:solidFill>
          </a:ln>
        </p:spPr>
      </p:pic>
      <p:pic>
        <p:nvPicPr>
          <p:cNvPr id="21" name="Picture 20" descr="A picture containing screenshot, text, colorfulness, child art&#10;&#10;Description automatically generated">
            <a:extLst>
              <a:ext uri="{FF2B5EF4-FFF2-40B4-BE49-F238E27FC236}">
                <a16:creationId xmlns:a16="http://schemas.microsoft.com/office/drawing/2014/main" id="{843DBC9E-C8FB-42B6-84EB-6C3C6E3F6F0D}"/>
              </a:ext>
            </a:extLst>
          </p:cNvPr>
          <p:cNvPicPr>
            <a:picLocks noChangeAspect="1"/>
          </p:cNvPicPr>
          <p:nvPr/>
        </p:nvPicPr>
        <p:blipFill rotWithShape="1">
          <a:blip r:embed="rId4"/>
          <a:srcRect l="27924" t="17762" r="13207" b="9719"/>
          <a:stretch/>
        </p:blipFill>
        <p:spPr>
          <a:xfrm>
            <a:off x="4678326" y="1331659"/>
            <a:ext cx="4342832" cy="3007838"/>
          </a:xfrm>
          <a:prstGeom prst="rect">
            <a:avLst/>
          </a:prstGeom>
          <a:ln>
            <a:solidFill>
              <a:schemeClr val="tx1"/>
            </a:solidFill>
          </a:ln>
        </p:spPr>
      </p:pic>
    </p:spTree>
    <p:extLst>
      <p:ext uri="{BB962C8B-B14F-4D97-AF65-F5344CB8AC3E}">
        <p14:creationId xmlns:p14="http://schemas.microsoft.com/office/powerpoint/2010/main" val="26785611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07400D0-4161-4454-B815-4380B44B957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15</a:t>
            </a:fld>
            <a:endParaRPr lang="en"/>
          </a:p>
        </p:txBody>
      </p:sp>
      <p:sp>
        <p:nvSpPr>
          <p:cNvPr id="4" name="Title 1">
            <a:extLst>
              <a:ext uri="{FF2B5EF4-FFF2-40B4-BE49-F238E27FC236}">
                <a16:creationId xmlns:a16="http://schemas.microsoft.com/office/drawing/2014/main" id="{D89DCB2F-C926-4819-BE44-15072A968A93}"/>
              </a:ext>
            </a:extLst>
          </p:cNvPr>
          <p:cNvSpPr txBox="1">
            <a:spLocks/>
          </p:cNvSpPr>
          <p:nvPr/>
        </p:nvSpPr>
        <p:spPr>
          <a:xfrm>
            <a:off x="311700" y="355613"/>
            <a:ext cx="8520600" cy="623700"/>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erriweather"/>
              <a:buNone/>
              <a:defRPr sz="2800" b="0" i="0" u="none" strike="noStrike" cap="none">
                <a:solidFill>
                  <a:schemeClr val="lt1"/>
                </a:solidFill>
                <a:latin typeface="Merriweather"/>
                <a:ea typeface="Merriweather"/>
                <a:cs typeface="Merriweather"/>
                <a:sym typeface="Merriweather"/>
              </a:defRPr>
            </a:lvl1pPr>
            <a:lvl2pPr marR="0" lvl="1" algn="l" rtl="0">
              <a:lnSpc>
                <a:spcPct val="100000"/>
              </a:lnSpc>
              <a:spcBef>
                <a:spcPts val="0"/>
              </a:spcBef>
              <a:spcAft>
                <a:spcPts val="0"/>
              </a:spcAft>
              <a:buClr>
                <a:schemeClr val="lt1"/>
              </a:buClr>
              <a:buSzPts val="2800"/>
              <a:buFont typeface="Merriweather"/>
              <a:buNone/>
              <a:defRPr sz="2800" b="0" i="0" u="none" strike="noStrike" cap="none">
                <a:solidFill>
                  <a:schemeClr val="lt1"/>
                </a:solidFill>
                <a:latin typeface="Merriweather"/>
                <a:ea typeface="Merriweather"/>
                <a:cs typeface="Merriweather"/>
                <a:sym typeface="Merriweather"/>
              </a:defRPr>
            </a:lvl2pPr>
            <a:lvl3pPr marR="0" lvl="2" algn="l" rtl="0">
              <a:lnSpc>
                <a:spcPct val="100000"/>
              </a:lnSpc>
              <a:spcBef>
                <a:spcPts val="0"/>
              </a:spcBef>
              <a:spcAft>
                <a:spcPts val="0"/>
              </a:spcAft>
              <a:buClr>
                <a:schemeClr val="lt1"/>
              </a:buClr>
              <a:buSzPts val="2800"/>
              <a:buFont typeface="Merriweather"/>
              <a:buNone/>
              <a:defRPr sz="2800" b="0" i="0" u="none" strike="noStrike" cap="none">
                <a:solidFill>
                  <a:schemeClr val="lt1"/>
                </a:solidFill>
                <a:latin typeface="Merriweather"/>
                <a:ea typeface="Merriweather"/>
                <a:cs typeface="Merriweather"/>
                <a:sym typeface="Merriweather"/>
              </a:defRPr>
            </a:lvl3pPr>
            <a:lvl4pPr marR="0" lvl="3" algn="l" rtl="0">
              <a:lnSpc>
                <a:spcPct val="100000"/>
              </a:lnSpc>
              <a:spcBef>
                <a:spcPts val="0"/>
              </a:spcBef>
              <a:spcAft>
                <a:spcPts val="0"/>
              </a:spcAft>
              <a:buClr>
                <a:schemeClr val="lt1"/>
              </a:buClr>
              <a:buSzPts val="2800"/>
              <a:buFont typeface="Merriweather"/>
              <a:buNone/>
              <a:defRPr sz="2800" b="0" i="0" u="none" strike="noStrike" cap="none">
                <a:solidFill>
                  <a:schemeClr val="lt1"/>
                </a:solidFill>
                <a:latin typeface="Merriweather"/>
                <a:ea typeface="Merriweather"/>
                <a:cs typeface="Merriweather"/>
                <a:sym typeface="Merriweather"/>
              </a:defRPr>
            </a:lvl4pPr>
            <a:lvl5pPr marR="0" lvl="4" algn="l" rtl="0">
              <a:lnSpc>
                <a:spcPct val="100000"/>
              </a:lnSpc>
              <a:spcBef>
                <a:spcPts val="0"/>
              </a:spcBef>
              <a:spcAft>
                <a:spcPts val="0"/>
              </a:spcAft>
              <a:buClr>
                <a:schemeClr val="lt1"/>
              </a:buClr>
              <a:buSzPts val="2800"/>
              <a:buFont typeface="Merriweather"/>
              <a:buNone/>
              <a:defRPr sz="2800" b="0" i="0" u="none" strike="noStrike" cap="none">
                <a:solidFill>
                  <a:schemeClr val="lt1"/>
                </a:solidFill>
                <a:latin typeface="Merriweather"/>
                <a:ea typeface="Merriweather"/>
                <a:cs typeface="Merriweather"/>
                <a:sym typeface="Merriweather"/>
              </a:defRPr>
            </a:lvl5pPr>
            <a:lvl6pPr marR="0" lvl="5" algn="l" rtl="0">
              <a:lnSpc>
                <a:spcPct val="100000"/>
              </a:lnSpc>
              <a:spcBef>
                <a:spcPts val="0"/>
              </a:spcBef>
              <a:spcAft>
                <a:spcPts val="0"/>
              </a:spcAft>
              <a:buClr>
                <a:schemeClr val="lt1"/>
              </a:buClr>
              <a:buSzPts val="2800"/>
              <a:buFont typeface="Merriweather"/>
              <a:buNone/>
              <a:defRPr sz="2800" b="0" i="0" u="none" strike="noStrike" cap="none">
                <a:solidFill>
                  <a:schemeClr val="lt1"/>
                </a:solidFill>
                <a:latin typeface="Merriweather"/>
                <a:ea typeface="Merriweather"/>
                <a:cs typeface="Merriweather"/>
                <a:sym typeface="Merriweather"/>
              </a:defRPr>
            </a:lvl6pPr>
            <a:lvl7pPr marR="0" lvl="6" algn="l" rtl="0">
              <a:lnSpc>
                <a:spcPct val="100000"/>
              </a:lnSpc>
              <a:spcBef>
                <a:spcPts val="0"/>
              </a:spcBef>
              <a:spcAft>
                <a:spcPts val="0"/>
              </a:spcAft>
              <a:buClr>
                <a:schemeClr val="lt1"/>
              </a:buClr>
              <a:buSzPts val="2800"/>
              <a:buFont typeface="Merriweather"/>
              <a:buNone/>
              <a:defRPr sz="2800" b="0" i="0" u="none" strike="noStrike" cap="none">
                <a:solidFill>
                  <a:schemeClr val="lt1"/>
                </a:solidFill>
                <a:latin typeface="Merriweather"/>
                <a:ea typeface="Merriweather"/>
                <a:cs typeface="Merriweather"/>
                <a:sym typeface="Merriweather"/>
              </a:defRPr>
            </a:lvl7pPr>
            <a:lvl8pPr marR="0" lvl="7" algn="l" rtl="0">
              <a:lnSpc>
                <a:spcPct val="100000"/>
              </a:lnSpc>
              <a:spcBef>
                <a:spcPts val="0"/>
              </a:spcBef>
              <a:spcAft>
                <a:spcPts val="0"/>
              </a:spcAft>
              <a:buClr>
                <a:schemeClr val="lt1"/>
              </a:buClr>
              <a:buSzPts val="2800"/>
              <a:buFont typeface="Merriweather"/>
              <a:buNone/>
              <a:defRPr sz="2800" b="0" i="0" u="none" strike="noStrike" cap="none">
                <a:solidFill>
                  <a:schemeClr val="lt1"/>
                </a:solidFill>
                <a:latin typeface="Merriweather"/>
                <a:ea typeface="Merriweather"/>
                <a:cs typeface="Merriweather"/>
                <a:sym typeface="Merriweather"/>
              </a:defRPr>
            </a:lvl8pPr>
            <a:lvl9pPr marR="0" lvl="8" algn="l" rtl="0">
              <a:lnSpc>
                <a:spcPct val="100000"/>
              </a:lnSpc>
              <a:spcBef>
                <a:spcPts val="0"/>
              </a:spcBef>
              <a:spcAft>
                <a:spcPts val="0"/>
              </a:spcAft>
              <a:buClr>
                <a:schemeClr val="lt1"/>
              </a:buClr>
              <a:buSzPts val="2800"/>
              <a:buFont typeface="Merriweather"/>
              <a:buNone/>
              <a:defRPr sz="2800" b="0" i="0" u="none" strike="noStrike" cap="none">
                <a:solidFill>
                  <a:schemeClr val="lt1"/>
                </a:solidFill>
                <a:latin typeface="Merriweather"/>
                <a:ea typeface="Merriweather"/>
                <a:cs typeface="Merriweather"/>
                <a:sym typeface="Merriweather"/>
              </a:defRPr>
            </a:lvl9pPr>
          </a:lstStyle>
          <a:p>
            <a:r>
              <a:rPr lang="en-IN" u="sng"/>
              <a:t>Rotary Discharge in Silo</a:t>
            </a:r>
            <a:endParaRPr lang="en-IN" dirty="0"/>
          </a:p>
        </p:txBody>
      </p:sp>
      <p:pic>
        <p:nvPicPr>
          <p:cNvPr id="6" name="Picture 5" descr="A picture containing screenshot, design&#10;&#10;Description automatically generated">
            <a:extLst>
              <a:ext uri="{FF2B5EF4-FFF2-40B4-BE49-F238E27FC236}">
                <a16:creationId xmlns:a16="http://schemas.microsoft.com/office/drawing/2014/main" id="{25D7B8D2-0BF7-4625-B0A4-96479F459387}"/>
              </a:ext>
            </a:extLst>
          </p:cNvPr>
          <p:cNvPicPr>
            <a:picLocks noChangeAspect="1"/>
          </p:cNvPicPr>
          <p:nvPr/>
        </p:nvPicPr>
        <p:blipFill rotWithShape="1">
          <a:blip r:embed="rId3"/>
          <a:srcRect l="25349" r="28721" b="-24"/>
          <a:stretch/>
        </p:blipFill>
        <p:spPr>
          <a:xfrm>
            <a:off x="6650840" y="1295126"/>
            <a:ext cx="2493159" cy="3052588"/>
          </a:xfrm>
          <a:prstGeom prst="rect">
            <a:avLst/>
          </a:prstGeom>
        </p:spPr>
      </p:pic>
      <p:pic>
        <p:nvPicPr>
          <p:cNvPr id="8" name="Picture 7" descr="A picture containing screenshot, design&#10;&#10;Description automatically generated">
            <a:extLst>
              <a:ext uri="{FF2B5EF4-FFF2-40B4-BE49-F238E27FC236}">
                <a16:creationId xmlns:a16="http://schemas.microsoft.com/office/drawing/2014/main" id="{0F5DD4F5-F16A-4493-9C3F-0E04C82F0343}"/>
              </a:ext>
            </a:extLst>
          </p:cNvPr>
          <p:cNvPicPr>
            <a:picLocks noChangeAspect="1"/>
          </p:cNvPicPr>
          <p:nvPr/>
        </p:nvPicPr>
        <p:blipFill rotWithShape="1">
          <a:blip r:embed="rId4"/>
          <a:srcRect l="25283" t="1662" r="30000" b="-24"/>
          <a:stretch/>
        </p:blipFill>
        <p:spPr>
          <a:xfrm>
            <a:off x="4138721" y="1295126"/>
            <a:ext cx="2493159" cy="3083318"/>
          </a:xfrm>
          <a:prstGeom prst="rect">
            <a:avLst/>
          </a:prstGeom>
        </p:spPr>
      </p:pic>
      <p:sp>
        <p:nvSpPr>
          <p:cNvPr id="9" name="TextBox 8">
            <a:extLst>
              <a:ext uri="{FF2B5EF4-FFF2-40B4-BE49-F238E27FC236}">
                <a16:creationId xmlns:a16="http://schemas.microsoft.com/office/drawing/2014/main" id="{78B1901C-1027-4175-B60C-60A67D7DC219}"/>
              </a:ext>
            </a:extLst>
          </p:cNvPr>
          <p:cNvSpPr txBox="1"/>
          <p:nvPr/>
        </p:nvSpPr>
        <p:spPr>
          <a:xfrm>
            <a:off x="0" y="1690777"/>
            <a:ext cx="4119761" cy="2462213"/>
          </a:xfrm>
          <a:prstGeom prst="rect">
            <a:avLst/>
          </a:prstGeom>
          <a:noFill/>
        </p:spPr>
        <p:txBody>
          <a:bodyPr wrap="square" rtlCol="0">
            <a:spAutoFit/>
          </a:bodyPr>
          <a:lstStyle/>
          <a:p>
            <a:pPr marL="285750" indent="-285750">
              <a:buFont typeface="Wingdings" panose="05000000000000000000" pitchFamily="2" charset="2"/>
              <a:buChar char="v"/>
            </a:pPr>
            <a:r>
              <a:rPr lang="en-IN" dirty="0"/>
              <a:t>Rotary Discharge is used because if we use a single point discharge which is static then there will be stagnation issues and that will cause our material to stick on the wall.</a:t>
            </a:r>
          </a:p>
          <a:p>
            <a:pPr marL="285750" indent="-285750">
              <a:buFont typeface="Wingdings" panose="05000000000000000000" pitchFamily="2" charset="2"/>
              <a:buChar char="v"/>
            </a:pPr>
            <a:endParaRPr lang="en-IN" dirty="0"/>
          </a:p>
          <a:p>
            <a:pPr marL="285750" indent="-285750">
              <a:buFont typeface="Wingdings" panose="05000000000000000000" pitchFamily="2" charset="2"/>
              <a:buChar char="v"/>
            </a:pPr>
            <a:r>
              <a:rPr lang="en-IN" dirty="0"/>
              <a:t>To avoid that we use rotary discharge which will keep on changing the funnel point and thus not causing any sticking on the wall.</a:t>
            </a:r>
          </a:p>
          <a:p>
            <a:pPr marL="285750" indent="-285750">
              <a:buFont typeface="Wingdings" panose="05000000000000000000" pitchFamily="2" charset="2"/>
              <a:buChar char="v"/>
            </a:pPr>
            <a:endParaRPr lang="en-IN" dirty="0"/>
          </a:p>
          <a:p>
            <a:pPr marL="285750" indent="-285750">
              <a:buFont typeface="Wingdings" panose="05000000000000000000" pitchFamily="2" charset="2"/>
              <a:buChar char="v"/>
            </a:pPr>
            <a:r>
              <a:rPr lang="en-IN" dirty="0"/>
              <a:t>On the next page you can find the mechanism of this rotary discharge.</a:t>
            </a:r>
          </a:p>
        </p:txBody>
      </p:sp>
    </p:spTree>
    <p:extLst>
      <p:ext uri="{BB962C8B-B14F-4D97-AF65-F5344CB8AC3E}">
        <p14:creationId xmlns:p14="http://schemas.microsoft.com/office/powerpoint/2010/main" val="18261074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2AD2E4-C06F-4062-9034-E24D6082AE7A}"/>
              </a:ext>
            </a:extLst>
          </p:cNvPr>
          <p:cNvSpPr>
            <a:spLocks noGrp="1"/>
          </p:cNvSpPr>
          <p:nvPr>
            <p:ph type="title"/>
          </p:nvPr>
        </p:nvSpPr>
        <p:spPr/>
        <p:txBody>
          <a:bodyPr/>
          <a:lstStyle/>
          <a:p>
            <a:r>
              <a:rPr lang="en-IN" u="sng" dirty="0"/>
              <a:t>Rotary Discharge in Silo</a:t>
            </a:r>
            <a:endParaRPr lang="en-IN" dirty="0"/>
          </a:p>
        </p:txBody>
      </p:sp>
      <p:sp>
        <p:nvSpPr>
          <p:cNvPr id="3" name="Slide Number Placeholder 2">
            <a:extLst>
              <a:ext uri="{FF2B5EF4-FFF2-40B4-BE49-F238E27FC236}">
                <a16:creationId xmlns:a16="http://schemas.microsoft.com/office/drawing/2014/main" id="{9AD1723F-FC11-446C-97EE-47D9154339C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16</a:t>
            </a:fld>
            <a:endParaRPr lang="en"/>
          </a:p>
        </p:txBody>
      </p:sp>
      <p:graphicFrame>
        <p:nvGraphicFramePr>
          <p:cNvPr id="5" name="Diagram 4">
            <a:extLst>
              <a:ext uri="{FF2B5EF4-FFF2-40B4-BE49-F238E27FC236}">
                <a16:creationId xmlns:a16="http://schemas.microsoft.com/office/drawing/2014/main" id="{636F4FE7-5963-41C9-B72C-18DA749054AE}"/>
              </a:ext>
            </a:extLst>
          </p:cNvPr>
          <p:cNvGraphicFramePr/>
          <p:nvPr>
            <p:extLst>
              <p:ext uri="{D42A27DB-BD31-4B8C-83A1-F6EECF244321}">
                <p14:modId xmlns:p14="http://schemas.microsoft.com/office/powerpoint/2010/main" val="2438089266"/>
              </p:ext>
            </p:extLst>
          </p:nvPr>
        </p:nvGraphicFramePr>
        <p:xfrm>
          <a:off x="0" y="1275906"/>
          <a:ext cx="8520600" cy="386759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7" name="Picture 6" descr="A picture containing screenshot&#10;&#10;Description automatically generated">
            <a:extLst>
              <a:ext uri="{FF2B5EF4-FFF2-40B4-BE49-F238E27FC236}">
                <a16:creationId xmlns:a16="http://schemas.microsoft.com/office/drawing/2014/main" id="{FEF3CDC8-1EB1-465E-95F1-C0A9F1C0CA2D}"/>
              </a:ext>
            </a:extLst>
          </p:cNvPr>
          <p:cNvPicPr>
            <a:picLocks noChangeAspect="1"/>
          </p:cNvPicPr>
          <p:nvPr/>
        </p:nvPicPr>
        <p:blipFill rotWithShape="1">
          <a:blip r:embed="rId7"/>
          <a:srcRect l="27441" t="15511" r="27558" b="17480"/>
          <a:stretch/>
        </p:blipFill>
        <p:spPr>
          <a:xfrm>
            <a:off x="0" y="1275904"/>
            <a:ext cx="2243470" cy="1878255"/>
          </a:xfrm>
          <a:prstGeom prst="rect">
            <a:avLst/>
          </a:prstGeom>
          <a:ln>
            <a:solidFill>
              <a:schemeClr val="tx1"/>
            </a:solidFill>
          </a:ln>
        </p:spPr>
      </p:pic>
      <p:pic>
        <p:nvPicPr>
          <p:cNvPr id="9" name="Picture 8" descr="A picture containing screenshot, circle&#10;&#10;Description automatically generated">
            <a:extLst>
              <a:ext uri="{FF2B5EF4-FFF2-40B4-BE49-F238E27FC236}">
                <a16:creationId xmlns:a16="http://schemas.microsoft.com/office/drawing/2014/main" id="{24456560-EB90-4F42-8236-0C944D0B972A}"/>
              </a:ext>
            </a:extLst>
          </p:cNvPr>
          <p:cNvPicPr>
            <a:picLocks noChangeAspect="1"/>
          </p:cNvPicPr>
          <p:nvPr/>
        </p:nvPicPr>
        <p:blipFill rotWithShape="1">
          <a:blip r:embed="rId8"/>
          <a:srcRect l="21744" t="3492" r="19651" b="21278"/>
          <a:stretch/>
        </p:blipFill>
        <p:spPr>
          <a:xfrm>
            <a:off x="2900997" y="1275905"/>
            <a:ext cx="2602449" cy="1878255"/>
          </a:xfrm>
          <a:prstGeom prst="rect">
            <a:avLst/>
          </a:prstGeom>
          <a:ln>
            <a:solidFill>
              <a:schemeClr val="tx1"/>
            </a:solidFill>
          </a:ln>
        </p:spPr>
      </p:pic>
      <p:pic>
        <p:nvPicPr>
          <p:cNvPr id="11" name="Picture 10" descr="A picture containing screenshot, circle&#10;&#10;Description automatically generated">
            <a:extLst>
              <a:ext uri="{FF2B5EF4-FFF2-40B4-BE49-F238E27FC236}">
                <a16:creationId xmlns:a16="http://schemas.microsoft.com/office/drawing/2014/main" id="{25A95BD5-45D4-4C56-B4CC-B5AA3CD7ADF1}"/>
              </a:ext>
            </a:extLst>
          </p:cNvPr>
          <p:cNvPicPr>
            <a:picLocks noChangeAspect="1"/>
          </p:cNvPicPr>
          <p:nvPr/>
        </p:nvPicPr>
        <p:blipFill rotWithShape="1">
          <a:blip r:embed="rId9"/>
          <a:srcRect l="21280" r="19419" b="19778"/>
          <a:stretch/>
        </p:blipFill>
        <p:spPr>
          <a:xfrm>
            <a:off x="6160973" y="1275907"/>
            <a:ext cx="2468614" cy="1600319"/>
          </a:xfrm>
          <a:prstGeom prst="rect">
            <a:avLst/>
          </a:prstGeom>
          <a:ln>
            <a:solidFill>
              <a:schemeClr val="tx1"/>
            </a:solidFill>
          </a:ln>
        </p:spPr>
      </p:pic>
      <p:pic>
        <p:nvPicPr>
          <p:cNvPr id="13" name="Picture 12" descr="A picture containing red&#10;&#10;Description automatically generated">
            <a:extLst>
              <a:ext uri="{FF2B5EF4-FFF2-40B4-BE49-F238E27FC236}">
                <a16:creationId xmlns:a16="http://schemas.microsoft.com/office/drawing/2014/main" id="{2102C095-C940-4E35-BA4C-F4910C882740}"/>
              </a:ext>
            </a:extLst>
          </p:cNvPr>
          <p:cNvPicPr>
            <a:picLocks noChangeAspect="1"/>
          </p:cNvPicPr>
          <p:nvPr/>
        </p:nvPicPr>
        <p:blipFill rotWithShape="1">
          <a:blip r:embed="rId10"/>
          <a:srcRect l="26628" t="19210" r="27093" b="21953"/>
          <a:stretch/>
        </p:blipFill>
        <p:spPr>
          <a:xfrm>
            <a:off x="6160972" y="3456879"/>
            <a:ext cx="2359628" cy="1686621"/>
          </a:xfrm>
          <a:prstGeom prst="rect">
            <a:avLst/>
          </a:prstGeom>
          <a:ln>
            <a:solidFill>
              <a:schemeClr val="tx1"/>
            </a:solidFill>
          </a:ln>
        </p:spPr>
      </p:pic>
      <p:pic>
        <p:nvPicPr>
          <p:cNvPr id="15" name="Picture 14">
            <a:extLst>
              <a:ext uri="{FF2B5EF4-FFF2-40B4-BE49-F238E27FC236}">
                <a16:creationId xmlns:a16="http://schemas.microsoft.com/office/drawing/2014/main" id="{DDB376B4-D132-4DD4-8CF4-E9A203B7BA20}"/>
              </a:ext>
            </a:extLst>
          </p:cNvPr>
          <p:cNvPicPr>
            <a:picLocks noChangeAspect="1"/>
          </p:cNvPicPr>
          <p:nvPr/>
        </p:nvPicPr>
        <p:blipFill rotWithShape="1">
          <a:blip r:embed="rId11"/>
          <a:srcRect l="25378" t="13981" r="25305" b="20079"/>
          <a:stretch/>
        </p:blipFill>
        <p:spPr>
          <a:xfrm>
            <a:off x="1703568" y="3265243"/>
            <a:ext cx="2498653" cy="1878255"/>
          </a:xfrm>
          <a:prstGeom prst="rect">
            <a:avLst/>
          </a:prstGeom>
          <a:ln>
            <a:solidFill>
              <a:schemeClr val="tx1"/>
            </a:solidFill>
          </a:ln>
        </p:spPr>
      </p:pic>
    </p:spTree>
    <p:extLst>
      <p:ext uri="{BB962C8B-B14F-4D97-AF65-F5344CB8AC3E}">
        <p14:creationId xmlns:p14="http://schemas.microsoft.com/office/powerpoint/2010/main" val="19379266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AC6EE-B1CB-4F2C-85E6-3B769B742F32}"/>
              </a:ext>
            </a:extLst>
          </p:cNvPr>
          <p:cNvSpPr>
            <a:spLocks noGrp="1"/>
          </p:cNvSpPr>
          <p:nvPr>
            <p:ph type="title"/>
          </p:nvPr>
        </p:nvSpPr>
        <p:spPr/>
        <p:txBody>
          <a:bodyPr/>
          <a:lstStyle/>
          <a:p>
            <a:r>
              <a:rPr lang="en-IN" u="sng" dirty="0"/>
              <a:t>Alumina in silo</a:t>
            </a:r>
          </a:p>
        </p:txBody>
      </p:sp>
      <p:sp>
        <p:nvSpPr>
          <p:cNvPr id="3" name="Slide Number Placeholder 2">
            <a:extLst>
              <a:ext uri="{FF2B5EF4-FFF2-40B4-BE49-F238E27FC236}">
                <a16:creationId xmlns:a16="http://schemas.microsoft.com/office/drawing/2014/main" id="{CE40EA6C-9D64-4685-B8D3-5CD0472F8D5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17</a:t>
            </a:fld>
            <a:endParaRPr lang="en"/>
          </a:p>
        </p:txBody>
      </p:sp>
      <p:sp>
        <p:nvSpPr>
          <p:cNvPr id="4" name="TextBox 3">
            <a:extLst>
              <a:ext uri="{FF2B5EF4-FFF2-40B4-BE49-F238E27FC236}">
                <a16:creationId xmlns:a16="http://schemas.microsoft.com/office/drawing/2014/main" id="{739CF29C-B0D7-43D3-8FF9-2C4191E549ED}"/>
              </a:ext>
            </a:extLst>
          </p:cNvPr>
          <p:cNvSpPr txBox="1"/>
          <p:nvPr/>
        </p:nvSpPr>
        <p:spPr>
          <a:xfrm>
            <a:off x="311725" y="1455831"/>
            <a:ext cx="8160733" cy="3093154"/>
          </a:xfrm>
          <a:prstGeom prst="rect">
            <a:avLst/>
          </a:prstGeom>
          <a:noFill/>
        </p:spPr>
        <p:txBody>
          <a:bodyPr wrap="square" rtlCol="0">
            <a:spAutoFit/>
          </a:bodyPr>
          <a:lstStyle/>
          <a:p>
            <a:r>
              <a:rPr lang="en-IN" sz="1500" dirty="0"/>
              <a:t>When alumina is stored in silos, certain considerations should be taken into account to ensure proper handling and storage. Here are some key points regarding alumina in silos:</a:t>
            </a:r>
          </a:p>
          <a:p>
            <a:endParaRPr lang="en-IN" sz="1500" dirty="0"/>
          </a:p>
          <a:p>
            <a:r>
              <a:rPr lang="en-IN" sz="1500" u="sng" dirty="0"/>
              <a:t>Flow Promotion</a:t>
            </a:r>
            <a:r>
              <a:rPr lang="en-IN" sz="1500" dirty="0"/>
              <a:t>: Alumina granules typically have good flowability, but it's important to ensure that the silo design promotes smooth flow. Silo geometry, including hopper angles and wall friction, should be optimized to prevent material bridging or stagnant regions that can hinder flow. Adequate aeration systems or mechanical devices, such as vibrators or air cannons, may be installed to assist in promoting flow and preventing blockages.</a:t>
            </a:r>
          </a:p>
          <a:p>
            <a:endParaRPr lang="en-IN" sz="1500" dirty="0"/>
          </a:p>
          <a:p>
            <a:r>
              <a:rPr lang="en-IN" sz="1500" u="sng" dirty="0"/>
              <a:t>Silo Design</a:t>
            </a:r>
            <a:r>
              <a:rPr lang="en-IN" sz="1500" dirty="0"/>
              <a:t>: The design of the silo should consider the specific properties of alumina, such as particle size distribution and cohesiveness. The dimensions, slope angles, and discharge openings should be appropriately sized to accommodate the desired flow rate and prevent material segregation or compaction.</a:t>
            </a:r>
          </a:p>
        </p:txBody>
      </p:sp>
    </p:spTree>
    <p:extLst>
      <p:ext uri="{BB962C8B-B14F-4D97-AF65-F5344CB8AC3E}">
        <p14:creationId xmlns:p14="http://schemas.microsoft.com/office/powerpoint/2010/main" val="21451764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AC6EE-B1CB-4F2C-85E6-3B769B742F32}"/>
              </a:ext>
            </a:extLst>
          </p:cNvPr>
          <p:cNvSpPr>
            <a:spLocks noGrp="1"/>
          </p:cNvSpPr>
          <p:nvPr>
            <p:ph type="title"/>
          </p:nvPr>
        </p:nvSpPr>
        <p:spPr/>
        <p:txBody>
          <a:bodyPr/>
          <a:lstStyle/>
          <a:p>
            <a:r>
              <a:rPr lang="en-IN" u="sng" dirty="0"/>
              <a:t>Alumina in silo</a:t>
            </a:r>
          </a:p>
        </p:txBody>
      </p:sp>
      <p:sp>
        <p:nvSpPr>
          <p:cNvPr id="3" name="Slide Number Placeholder 2">
            <a:extLst>
              <a:ext uri="{FF2B5EF4-FFF2-40B4-BE49-F238E27FC236}">
                <a16:creationId xmlns:a16="http://schemas.microsoft.com/office/drawing/2014/main" id="{CE40EA6C-9D64-4685-B8D3-5CD0472F8D5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18</a:t>
            </a:fld>
            <a:endParaRPr lang="en"/>
          </a:p>
        </p:txBody>
      </p:sp>
      <p:sp>
        <p:nvSpPr>
          <p:cNvPr id="4" name="TextBox 3">
            <a:extLst>
              <a:ext uri="{FF2B5EF4-FFF2-40B4-BE49-F238E27FC236}">
                <a16:creationId xmlns:a16="http://schemas.microsoft.com/office/drawing/2014/main" id="{739CF29C-B0D7-43D3-8FF9-2C4191E549ED}"/>
              </a:ext>
            </a:extLst>
          </p:cNvPr>
          <p:cNvSpPr txBox="1"/>
          <p:nvPr/>
        </p:nvSpPr>
        <p:spPr>
          <a:xfrm>
            <a:off x="311725" y="1455831"/>
            <a:ext cx="8160733" cy="2554545"/>
          </a:xfrm>
          <a:prstGeom prst="rect">
            <a:avLst/>
          </a:prstGeom>
          <a:noFill/>
        </p:spPr>
        <p:txBody>
          <a:bodyPr wrap="square" rtlCol="0">
            <a:spAutoFit/>
          </a:bodyPr>
          <a:lstStyle/>
          <a:p>
            <a:r>
              <a:rPr lang="en-IN" sz="1600" u="sng" dirty="0"/>
              <a:t>Moisture Control</a:t>
            </a:r>
            <a:r>
              <a:rPr lang="en-IN" sz="1600" dirty="0"/>
              <a:t>: Alumina granules are generally non-hygroscopic and not prone to moisture absorption. However, to maintain the desired properties of alumina, it is still important to protect it from excessive moisture during storage. Silos should be designed to prevent water ingress, and humidity control measures can be implemented if necessary.</a:t>
            </a:r>
          </a:p>
          <a:p>
            <a:endParaRPr lang="en-IN" sz="1600" dirty="0"/>
          </a:p>
          <a:p>
            <a:r>
              <a:rPr lang="en-IN" sz="1600" u="sng" dirty="0"/>
              <a:t>Handling Equipment</a:t>
            </a:r>
            <a:r>
              <a:rPr lang="en-IN" sz="1600" dirty="0"/>
              <a:t>: Proper handling equipment should be used during the loading and unloading processes to minimize the risk of material degradation or contamination. Conveyors, bucket elevators, and other mechanical systems should be selected or designed to handle alumina gently and prevent excessive impact or abrasion.</a:t>
            </a:r>
          </a:p>
        </p:txBody>
      </p:sp>
    </p:spTree>
    <p:extLst>
      <p:ext uri="{BB962C8B-B14F-4D97-AF65-F5344CB8AC3E}">
        <p14:creationId xmlns:p14="http://schemas.microsoft.com/office/powerpoint/2010/main" val="4478156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2FE33E-BBD7-44DC-AFA9-A6D34549337E}"/>
              </a:ext>
            </a:extLst>
          </p:cNvPr>
          <p:cNvSpPr>
            <a:spLocks noGrp="1"/>
          </p:cNvSpPr>
          <p:nvPr>
            <p:ph type="title"/>
          </p:nvPr>
        </p:nvSpPr>
        <p:spPr/>
        <p:txBody>
          <a:bodyPr/>
          <a:lstStyle/>
          <a:p>
            <a:r>
              <a:rPr lang="en-IN" u="sng" dirty="0"/>
              <a:t>Analysing conditions</a:t>
            </a:r>
          </a:p>
        </p:txBody>
      </p:sp>
      <p:sp>
        <p:nvSpPr>
          <p:cNvPr id="3" name="Slide Number Placeholder 2">
            <a:extLst>
              <a:ext uri="{FF2B5EF4-FFF2-40B4-BE49-F238E27FC236}">
                <a16:creationId xmlns:a16="http://schemas.microsoft.com/office/drawing/2014/main" id="{F82AF96D-B0F6-4A2D-88B1-4FBEB34B509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19</a:t>
            </a:fld>
            <a:endParaRPr lang="en"/>
          </a:p>
        </p:txBody>
      </p:sp>
      <p:sp>
        <p:nvSpPr>
          <p:cNvPr id="4" name="TextBox 3">
            <a:extLst>
              <a:ext uri="{FF2B5EF4-FFF2-40B4-BE49-F238E27FC236}">
                <a16:creationId xmlns:a16="http://schemas.microsoft.com/office/drawing/2014/main" id="{6C6D8696-88FB-4412-A1CE-443D0A21862C}"/>
              </a:ext>
            </a:extLst>
          </p:cNvPr>
          <p:cNvSpPr txBox="1"/>
          <p:nvPr/>
        </p:nvSpPr>
        <p:spPr>
          <a:xfrm>
            <a:off x="349774" y="1586428"/>
            <a:ext cx="8122684" cy="3323987"/>
          </a:xfrm>
          <a:prstGeom prst="rect">
            <a:avLst/>
          </a:prstGeom>
          <a:noFill/>
        </p:spPr>
        <p:txBody>
          <a:bodyPr wrap="square" rtlCol="0">
            <a:spAutoFit/>
          </a:bodyPr>
          <a:lstStyle/>
          <a:p>
            <a:pPr marL="285750" indent="-285750">
              <a:buFont typeface="Wingdings" panose="05000000000000000000" pitchFamily="2" charset="2"/>
              <a:buChar char="v"/>
            </a:pPr>
            <a:r>
              <a:rPr lang="en-IN" sz="1500" u="sng" dirty="0"/>
              <a:t>Silos at our port have </a:t>
            </a:r>
          </a:p>
          <a:p>
            <a:pPr marL="285750" indent="-285750">
              <a:buFont typeface="Arial" panose="020B0604020202020204" pitchFamily="34" charset="0"/>
              <a:buChar char="•"/>
            </a:pPr>
            <a:r>
              <a:rPr lang="en-IN" sz="1500" dirty="0"/>
              <a:t>10 degrees of steep angle </a:t>
            </a:r>
          </a:p>
          <a:p>
            <a:pPr marL="285750" indent="-285750">
              <a:buFont typeface="Arial" panose="020B0604020202020204" pitchFamily="34" charset="0"/>
              <a:buChar char="•"/>
            </a:pPr>
            <a:r>
              <a:rPr lang="en-IN" sz="1500" dirty="0"/>
              <a:t>discharge rate of 700 tph</a:t>
            </a:r>
          </a:p>
          <a:p>
            <a:pPr marL="285750" indent="-285750">
              <a:buFont typeface="Arial" panose="020B0604020202020204" pitchFamily="34" charset="0"/>
              <a:buChar char="•"/>
            </a:pPr>
            <a:r>
              <a:rPr lang="en-IN" sz="1500" dirty="0"/>
              <a:t>And rotary spin discharge with a single point opening</a:t>
            </a:r>
          </a:p>
          <a:p>
            <a:pPr marL="285750" indent="-285750">
              <a:buFont typeface="Arial" panose="020B0604020202020204" pitchFamily="34" charset="0"/>
              <a:buChar char="•"/>
            </a:pPr>
            <a:endParaRPr lang="en-IN" sz="1500" dirty="0"/>
          </a:p>
          <a:p>
            <a:pPr marL="285750" indent="-285750">
              <a:buFont typeface="Wingdings" panose="05000000000000000000" pitchFamily="2" charset="2"/>
              <a:buChar char="v"/>
            </a:pPr>
            <a:r>
              <a:rPr lang="en-IN" sz="1500" u="sng" dirty="0"/>
              <a:t>How does this affect your flow rate and mixing?</a:t>
            </a:r>
          </a:p>
          <a:p>
            <a:pPr marL="285750" indent="-285750">
              <a:buFont typeface="Arial" panose="020B0604020202020204" pitchFamily="34" charset="0"/>
              <a:buChar char="•"/>
            </a:pPr>
            <a:r>
              <a:rPr lang="en-IN" sz="1500" dirty="0"/>
              <a:t>Alumina granules are typically fine particles composed of aluminium oxide (Al2O3). Alumina granules are generally known to have low cohesiveness and good flowability. Due to their fine particle size, they tend to flow relatively easily and exhibit good mixing behaviour.</a:t>
            </a:r>
          </a:p>
          <a:p>
            <a:pPr marL="285750" indent="-285750">
              <a:buFont typeface="Arial" panose="020B0604020202020204" pitchFamily="34" charset="0"/>
              <a:buChar char="•"/>
            </a:pPr>
            <a:r>
              <a:rPr lang="en-IN" sz="1500" dirty="0"/>
              <a:t>A steep angle of 10 degrees and a discharge rate of 700 tonnes per hour indicate a relatively high flow rate. With a rotary spin and single-point discharge at the bottom, the material is likely to flow out in a funnel-shaped pattern and some mixing would occur within the layers of the silo.</a:t>
            </a:r>
          </a:p>
        </p:txBody>
      </p:sp>
    </p:spTree>
    <p:extLst>
      <p:ext uri="{BB962C8B-B14F-4D97-AF65-F5344CB8AC3E}">
        <p14:creationId xmlns:p14="http://schemas.microsoft.com/office/powerpoint/2010/main" val="27791616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4"/>
          <p:cNvSpPr txBox="1">
            <a:spLocks noGrp="1"/>
          </p:cNvSpPr>
          <p:nvPr>
            <p:ph type="title"/>
          </p:nvPr>
        </p:nvSpPr>
        <p:spPr>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u="sng" dirty="0"/>
              <a:t>Problem Statement</a:t>
            </a:r>
            <a:endParaRPr u="sng" dirty="0"/>
          </a:p>
        </p:txBody>
      </p:sp>
      <p:sp>
        <p:nvSpPr>
          <p:cNvPr id="72" name="Google Shape;72;p14"/>
          <p:cNvSpPr txBox="1">
            <a:spLocks noGrp="1"/>
          </p:cNvSpPr>
          <p:nvPr>
            <p:ph type="body" idx="1"/>
          </p:nvPr>
        </p:nvSpPr>
        <p:spPr>
          <a:prstGeom prst="rect">
            <a:avLst/>
          </a:prstGeom>
        </p:spPr>
        <p:txBody>
          <a:bodyPr spcFirstLastPara="1" wrap="square" lIns="91425" tIns="91425" rIns="91425" bIns="91425" anchor="t" anchorCtr="0">
            <a:normAutofit/>
          </a:bodyPr>
          <a:lstStyle/>
          <a:p>
            <a:pPr marL="457200" lvl="0" indent="-336550" algn="l" rtl="0">
              <a:spcBef>
                <a:spcPts val="0"/>
              </a:spcBef>
              <a:spcAft>
                <a:spcPts val="0"/>
              </a:spcAft>
              <a:buSzPts val="1700"/>
              <a:buChar char="●"/>
            </a:pPr>
            <a:r>
              <a:rPr lang="en-IN" sz="1700" dirty="0">
                <a:solidFill>
                  <a:srgbClr val="002060"/>
                </a:solidFill>
              </a:rPr>
              <a:t>As per information, there are 2 sources of imported alumina.</a:t>
            </a:r>
          </a:p>
          <a:p>
            <a:pPr marL="457200" lvl="0" indent="-336550" algn="l" rtl="0">
              <a:spcBef>
                <a:spcPts val="0"/>
              </a:spcBef>
              <a:spcAft>
                <a:spcPts val="0"/>
              </a:spcAft>
              <a:buSzPts val="1700"/>
              <a:buChar char="●"/>
            </a:pPr>
            <a:r>
              <a:rPr lang="en-IN" sz="1700" dirty="0">
                <a:solidFill>
                  <a:srgbClr val="002060"/>
                </a:solidFill>
              </a:rPr>
              <a:t>Operations team claim that there are high Na alumina and low Na alumina.</a:t>
            </a:r>
          </a:p>
          <a:p>
            <a:pPr marL="457200" lvl="0" indent="-336550" algn="l" rtl="0">
              <a:spcBef>
                <a:spcPts val="0"/>
              </a:spcBef>
              <a:spcAft>
                <a:spcPts val="0"/>
              </a:spcAft>
              <a:buSzPts val="1700"/>
              <a:buChar char="●"/>
            </a:pPr>
            <a:r>
              <a:rPr lang="en-IN" sz="1700" dirty="0">
                <a:solidFill>
                  <a:srgbClr val="002060"/>
                </a:solidFill>
              </a:rPr>
              <a:t>As there is no specific alumina being maintained exclusively for Balco,</a:t>
            </a:r>
          </a:p>
          <a:p>
            <a:pPr marL="457200" lvl="0" indent="-336550" algn="l" rtl="0">
              <a:spcBef>
                <a:spcPts val="0"/>
              </a:spcBef>
              <a:spcAft>
                <a:spcPts val="0"/>
              </a:spcAft>
              <a:buSzPts val="1700"/>
              <a:buChar char="●"/>
            </a:pPr>
            <a:r>
              <a:rPr lang="en-IN" sz="1700" dirty="0">
                <a:solidFill>
                  <a:srgbClr val="002060"/>
                </a:solidFill>
              </a:rPr>
              <a:t>Why does the test analysis is in concurrence to the COA produced for Balco?</a:t>
            </a:r>
            <a:endParaRPr sz="1700" dirty="0">
              <a:solidFill>
                <a:srgbClr val="002060"/>
              </a:solidFill>
            </a:endParaRPr>
          </a:p>
        </p:txBody>
      </p:sp>
      <p:sp>
        <p:nvSpPr>
          <p:cNvPr id="3" name="Slide Number Placeholder 2">
            <a:extLst>
              <a:ext uri="{FF2B5EF4-FFF2-40B4-BE49-F238E27FC236}">
                <a16:creationId xmlns:a16="http://schemas.microsoft.com/office/drawing/2014/main" id="{D6093929-E1F8-4DAB-952F-ADD3AF0B56A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a:t>
            </a:fld>
            <a:endParaRPr lang="en"/>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2FE33E-BBD7-44DC-AFA9-A6D34549337E}"/>
              </a:ext>
            </a:extLst>
          </p:cNvPr>
          <p:cNvSpPr>
            <a:spLocks noGrp="1"/>
          </p:cNvSpPr>
          <p:nvPr>
            <p:ph type="title"/>
          </p:nvPr>
        </p:nvSpPr>
        <p:spPr/>
        <p:txBody>
          <a:bodyPr/>
          <a:lstStyle/>
          <a:p>
            <a:r>
              <a:rPr lang="en-IN" u="sng" dirty="0"/>
              <a:t>Analysing conditions (Contd.)</a:t>
            </a:r>
          </a:p>
        </p:txBody>
      </p:sp>
      <p:sp>
        <p:nvSpPr>
          <p:cNvPr id="3" name="Slide Number Placeholder 2">
            <a:extLst>
              <a:ext uri="{FF2B5EF4-FFF2-40B4-BE49-F238E27FC236}">
                <a16:creationId xmlns:a16="http://schemas.microsoft.com/office/drawing/2014/main" id="{F82AF96D-B0F6-4A2D-88B1-4FBEB34B509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20</a:t>
            </a:fld>
            <a:endParaRPr lang="en"/>
          </a:p>
        </p:txBody>
      </p:sp>
      <p:sp>
        <p:nvSpPr>
          <p:cNvPr id="4" name="TextBox 3">
            <a:extLst>
              <a:ext uri="{FF2B5EF4-FFF2-40B4-BE49-F238E27FC236}">
                <a16:creationId xmlns:a16="http://schemas.microsoft.com/office/drawing/2014/main" id="{6C6D8696-88FB-4412-A1CE-443D0A21862C}"/>
              </a:ext>
            </a:extLst>
          </p:cNvPr>
          <p:cNvSpPr txBox="1"/>
          <p:nvPr/>
        </p:nvSpPr>
        <p:spPr>
          <a:xfrm>
            <a:off x="311725" y="1586428"/>
            <a:ext cx="8160733" cy="2862322"/>
          </a:xfrm>
          <a:prstGeom prst="rect">
            <a:avLst/>
          </a:prstGeom>
          <a:noFill/>
        </p:spPr>
        <p:txBody>
          <a:bodyPr wrap="square" rtlCol="0">
            <a:spAutoFit/>
          </a:bodyPr>
          <a:lstStyle/>
          <a:p>
            <a:pPr marL="285750" indent="-285750">
              <a:buFont typeface="Arial" panose="020B0604020202020204" pitchFamily="34" charset="0"/>
              <a:buChar char="•"/>
            </a:pPr>
            <a:endParaRPr lang="en-IN" sz="1500" dirty="0"/>
          </a:p>
          <a:p>
            <a:pPr marL="285750" indent="-285750">
              <a:buFont typeface="Arial" panose="020B0604020202020204" pitchFamily="34" charset="0"/>
              <a:buChar char="•"/>
            </a:pPr>
            <a:r>
              <a:rPr lang="en-IN" sz="1500" dirty="0"/>
              <a:t>The single-point discharge with rotary spin may aid in mixing, but it's important to ensure that the material is discharged evenly and not concentrated in a specific region. Thus proper silo outlet design is used to help achieve uniform discharge even if it causes mixing.</a:t>
            </a:r>
          </a:p>
          <a:p>
            <a:pPr marL="285750" indent="-285750">
              <a:buFont typeface="Arial" panose="020B0604020202020204" pitchFamily="34" charset="0"/>
              <a:buChar char="•"/>
            </a:pPr>
            <a:endParaRPr lang="en-IN" sz="1500" dirty="0"/>
          </a:p>
          <a:p>
            <a:pPr marL="285750" indent="-285750">
              <a:buFont typeface="Arial" panose="020B0604020202020204" pitchFamily="34" charset="0"/>
              <a:buChar char="•"/>
            </a:pPr>
            <a:r>
              <a:rPr lang="en-IN" sz="1500" dirty="0"/>
              <a:t>The discharge rate of 700 tonnes per hour also plays a role in the mixing process. A higher discharge rate may introduce more energy into the system, leading to increased mixing.  </a:t>
            </a:r>
          </a:p>
          <a:p>
            <a:pPr marL="285750" indent="-285750">
              <a:buFont typeface="Arial" panose="020B0604020202020204" pitchFamily="34" charset="0"/>
              <a:buChar char="•"/>
            </a:pPr>
            <a:endParaRPr lang="en-IN" sz="1500" dirty="0"/>
          </a:p>
          <a:p>
            <a:pPr marL="285750" indent="-285750">
              <a:buFont typeface="Arial" panose="020B0604020202020204" pitchFamily="34" charset="0"/>
              <a:buChar char="•"/>
            </a:pPr>
            <a:r>
              <a:rPr lang="en-IN" sz="1500" dirty="0"/>
              <a:t>The discharge rate of 700 tonnes per hour suggests a relatively high flow rate, which can contribute to mixing as the material is being discharged and replaced. The rotary spin at the bottom of the silo can further aid in mixing by promoting material movement and preventing stagnant zones.</a:t>
            </a:r>
          </a:p>
        </p:txBody>
      </p:sp>
    </p:spTree>
    <p:extLst>
      <p:ext uri="{BB962C8B-B14F-4D97-AF65-F5344CB8AC3E}">
        <p14:creationId xmlns:p14="http://schemas.microsoft.com/office/powerpoint/2010/main" val="39830846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0D3B44-916A-4500-B924-936E011C2C68}"/>
              </a:ext>
            </a:extLst>
          </p:cNvPr>
          <p:cNvSpPr>
            <a:spLocks noGrp="1"/>
          </p:cNvSpPr>
          <p:nvPr>
            <p:ph type="title"/>
          </p:nvPr>
        </p:nvSpPr>
        <p:spPr/>
        <p:txBody>
          <a:bodyPr/>
          <a:lstStyle/>
          <a:p>
            <a:r>
              <a:rPr lang="en-IN" dirty="0"/>
              <a:t>Graph and Data Analysis</a:t>
            </a:r>
          </a:p>
        </p:txBody>
      </p:sp>
      <p:sp>
        <p:nvSpPr>
          <p:cNvPr id="3" name="Slide Number Placeholder 2">
            <a:extLst>
              <a:ext uri="{FF2B5EF4-FFF2-40B4-BE49-F238E27FC236}">
                <a16:creationId xmlns:a16="http://schemas.microsoft.com/office/drawing/2014/main" id="{A94489DF-8346-4369-8F0E-2DBBE74840E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21</a:t>
            </a:fld>
            <a:endParaRPr lang="en"/>
          </a:p>
        </p:txBody>
      </p:sp>
      <p:sp>
        <p:nvSpPr>
          <p:cNvPr id="4" name="TextBox 3">
            <a:extLst>
              <a:ext uri="{FF2B5EF4-FFF2-40B4-BE49-F238E27FC236}">
                <a16:creationId xmlns:a16="http://schemas.microsoft.com/office/drawing/2014/main" id="{92829951-9845-4F22-9896-42FAB8BE1F3C}"/>
              </a:ext>
            </a:extLst>
          </p:cNvPr>
          <p:cNvSpPr txBox="1"/>
          <p:nvPr/>
        </p:nvSpPr>
        <p:spPr>
          <a:xfrm>
            <a:off x="311725" y="1616648"/>
            <a:ext cx="8160733" cy="2554545"/>
          </a:xfrm>
          <a:prstGeom prst="rect">
            <a:avLst/>
          </a:prstGeom>
          <a:noFill/>
        </p:spPr>
        <p:txBody>
          <a:bodyPr wrap="square" rtlCol="0">
            <a:spAutoFit/>
          </a:bodyPr>
          <a:lstStyle/>
          <a:p>
            <a:pPr marL="342900" indent="-342900">
              <a:buFont typeface="Arial" panose="020B0604020202020204" pitchFamily="34" charset="0"/>
              <a:buChar char="•"/>
            </a:pPr>
            <a:r>
              <a:rPr lang="en-IN" sz="2000" dirty="0"/>
              <a:t>From the next page you can find COA patterns of various sellers (and their vessels) and the test reports.</a:t>
            </a:r>
          </a:p>
          <a:p>
            <a:endParaRPr lang="en-IN" sz="2000" dirty="0"/>
          </a:p>
          <a:p>
            <a:pPr marL="342900" indent="-342900">
              <a:buFont typeface="Arial" panose="020B0604020202020204" pitchFamily="34" charset="0"/>
              <a:buChar char="•"/>
            </a:pPr>
            <a:r>
              <a:rPr lang="en-IN" sz="2000" dirty="0"/>
              <a:t>You’ll find that the COA specified by the seller and the COA observed in the test analysis are different and not in concurrence. </a:t>
            </a:r>
          </a:p>
          <a:p>
            <a:endParaRPr lang="en-IN" sz="2000" dirty="0"/>
          </a:p>
          <a:p>
            <a:pPr marL="342900" indent="-342900">
              <a:buFont typeface="Arial" panose="020B0604020202020204" pitchFamily="34" charset="0"/>
              <a:buChar char="•"/>
            </a:pPr>
            <a:r>
              <a:rPr lang="en-IN" sz="2000" dirty="0"/>
              <a:t>Thus it proves that the alumina are mixing and that can be seen in the </a:t>
            </a:r>
            <a:r>
              <a:rPr lang="en-IN" sz="2000"/>
              <a:t>data also.</a:t>
            </a:r>
            <a:endParaRPr lang="en-IN" sz="2000" dirty="0"/>
          </a:p>
        </p:txBody>
      </p:sp>
    </p:spTree>
    <p:extLst>
      <p:ext uri="{BB962C8B-B14F-4D97-AF65-F5344CB8AC3E}">
        <p14:creationId xmlns:p14="http://schemas.microsoft.com/office/powerpoint/2010/main" val="42021639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141)">
            <a:extLst>
              <a:ext uri="{FF2B5EF4-FFF2-40B4-BE49-F238E27FC236}">
                <a16:creationId xmlns:a16="http://schemas.microsoft.com/office/drawing/2014/main" id="{A132BA3B-8C59-4F5C-9DD4-9E29C04AF819}"/>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1191"/>
            <a:ext cx="9144000" cy="5141119"/>
          </a:xfrm>
          <a:prstGeom prst="rect">
            <a:avLst/>
          </a:prstGeom>
        </p:spPr>
      </p:pic>
    </p:spTree>
    <p:extLst>
      <p:ext uri="{BB962C8B-B14F-4D97-AF65-F5344CB8AC3E}">
        <p14:creationId xmlns:p14="http://schemas.microsoft.com/office/powerpoint/2010/main" val="40770575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142)">
            <a:extLst>
              <a:ext uri="{FF2B5EF4-FFF2-40B4-BE49-F238E27FC236}">
                <a16:creationId xmlns:a16="http://schemas.microsoft.com/office/drawing/2014/main" id="{9950157A-5908-492E-95A2-B4866786E0DC}"/>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1191"/>
            <a:ext cx="9144000" cy="5141119"/>
          </a:xfrm>
          <a:prstGeom prst="rect">
            <a:avLst/>
          </a:prstGeom>
        </p:spPr>
      </p:pic>
    </p:spTree>
    <p:extLst>
      <p:ext uri="{BB962C8B-B14F-4D97-AF65-F5344CB8AC3E}">
        <p14:creationId xmlns:p14="http://schemas.microsoft.com/office/powerpoint/2010/main" val="18858971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143)">
            <a:extLst>
              <a:ext uri="{FF2B5EF4-FFF2-40B4-BE49-F238E27FC236}">
                <a16:creationId xmlns:a16="http://schemas.microsoft.com/office/drawing/2014/main" id="{2901B75E-1E75-4B3D-B543-19F6F2C45906}"/>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1191"/>
            <a:ext cx="9144000" cy="5141119"/>
          </a:xfrm>
          <a:prstGeom prst="rect">
            <a:avLst/>
          </a:prstGeom>
        </p:spPr>
      </p:pic>
    </p:spTree>
    <p:extLst>
      <p:ext uri="{BB962C8B-B14F-4D97-AF65-F5344CB8AC3E}">
        <p14:creationId xmlns:p14="http://schemas.microsoft.com/office/powerpoint/2010/main" val="5986919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144)">
            <a:extLst>
              <a:ext uri="{FF2B5EF4-FFF2-40B4-BE49-F238E27FC236}">
                <a16:creationId xmlns:a16="http://schemas.microsoft.com/office/drawing/2014/main" id="{FED467A3-7B86-4B16-AA46-479FDCFE4068}"/>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1191"/>
            <a:ext cx="9144000" cy="5141119"/>
          </a:xfrm>
          <a:prstGeom prst="rect">
            <a:avLst/>
          </a:prstGeom>
        </p:spPr>
      </p:pic>
    </p:spTree>
    <p:extLst>
      <p:ext uri="{BB962C8B-B14F-4D97-AF65-F5344CB8AC3E}">
        <p14:creationId xmlns:p14="http://schemas.microsoft.com/office/powerpoint/2010/main" val="32245063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145)">
            <a:extLst>
              <a:ext uri="{FF2B5EF4-FFF2-40B4-BE49-F238E27FC236}">
                <a16:creationId xmlns:a16="http://schemas.microsoft.com/office/drawing/2014/main" id="{963552FA-43D1-49C3-BC63-66050CF2C21C}"/>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1191"/>
            <a:ext cx="9144000" cy="5141119"/>
          </a:xfrm>
          <a:prstGeom prst="rect">
            <a:avLst/>
          </a:prstGeom>
        </p:spPr>
      </p:pic>
    </p:spTree>
    <p:extLst>
      <p:ext uri="{BB962C8B-B14F-4D97-AF65-F5344CB8AC3E}">
        <p14:creationId xmlns:p14="http://schemas.microsoft.com/office/powerpoint/2010/main" val="372721382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146)">
            <a:extLst>
              <a:ext uri="{FF2B5EF4-FFF2-40B4-BE49-F238E27FC236}">
                <a16:creationId xmlns:a16="http://schemas.microsoft.com/office/drawing/2014/main" id="{982F4E87-A302-4E6E-9509-03A60C71D8BC}"/>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1191"/>
            <a:ext cx="9144000" cy="5141119"/>
          </a:xfrm>
          <a:prstGeom prst="rect">
            <a:avLst/>
          </a:prstGeom>
        </p:spPr>
      </p:pic>
    </p:spTree>
    <p:extLst>
      <p:ext uri="{BB962C8B-B14F-4D97-AF65-F5344CB8AC3E}">
        <p14:creationId xmlns:p14="http://schemas.microsoft.com/office/powerpoint/2010/main" val="24385384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147)">
            <a:extLst>
              <a:ext uri="{FF2B5EF4-FFF2-40B4-BE49-F238E27FC236}">
                <a16:creationId xmlns:a16="http://schemas.microsoft.com/office/drawing/2014/main" id="{8C0DDDB7-D677-46FC-9874-BE9D0EA8EAED}"/>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1191"/>
            <a:ext cx="9144000" cy="5141119"/>
          </a:xfrm>
          <a:prstGeom prst="rect">
            <a:avLst/>
          </a:prstGeom>
        </p:spPr>
      </p:pic>
    </p:spTree>
    <p:extLst>
      <p:ext uri="{BB962C8B-B14F-4D97-AF65-F5344CB8AC3E}">
        <p14:creationId xmlns:p14="http://schemas.microsoft.com/office/powerpoint/2010/main" val="42203933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148)">
            <a:extLst>
              <a:ext uri="{FF2B5EF4-FFF2-40B4-BE49-F238E27FC236}">
                <a16:creationId xmlns:a16="http://schemas.microsoft.com/office/drawing/2014/main" id="{AD9F5D20-6F32-4102-9913-10C941338AAD}"/>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1191"/>
            <a:ext cx="9144000" cy="5141119"/>
          </a:xfrm>
          <a:prstGeom prst="rect">
            <a:avLst/>
          </a:prstGeom>
        </p:spPr>
      </p:pic>
    </p:spTree>
    <p:extLst>
      <p:ext uri="{BB962C8B-B14F-4D97-AF65-F5344CB8AC3E}">
        <p14:creationId xmlns:p14="http://schemas.microsoft.com/office/powerpoint/2010/main" val="16948186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91C01E-992B-4219-89BC-CBB5919D8939}"/>
              </a:ext>
            </a:extLst>
          </p:cNvPr>
          <p:cNvSpPr>
            <a:spLocks noGrp="1"/>
          </p:cNvSpPr>
          <p:nvPr>
            <p:ph type="title"/>
          </p:nvPr>
        </p:nvSpPr>
        <p:spPr/>
        <p:txBody>
          <a:bodyPr/>
          <a:lstStyle/>
          <a:p>
            <a:r>
              <a:rPr lang="en-IN" u="sng" dirty="0"/>
              <a:t>Procedure (Vessels to Balco) </a:t>
            </a:r>
          </a:p>
        </p:txBody>
      </p:sp>
      <p:graphicFrame>
        <p:nvGraphicFramePr>
          <p:cNvPr id="6" name="Diagram 5">
            <a:extLst>
              <a:ext uri="{FF2B5EF4-FFF2-40B4-BE49-F238E27FC236}">
                <a16:creationId xmlns:a16="http://schemas.microsoft.com/office/drawing/2014/main" id="{AD79B17D-084C-4FBC-8D28-D17357ED03D5}"/>
              </a:ext>
            </a:extLst>
          </p:cNvPr>
          <p:cNvGraphicFramePr/>
          <p:nvPr>
            <p:extLst>
              <p:ext uri="{D42A27DB-BD31-4B8C-83A1-F6EECF244321}">
                <p14:modId xmlns:p14="http://schemas.microsoft.com/office/powerpoint/2010/main" val="3052517946"/>
              </p:ext>
            </p:extLst>
          </p:nvPr>
        </p:nvGraphicFramePr>
        <p:xfrm>
          <a:off x="311725" y="1562986"/>
          <a:ext cx="8520600" cy="331735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TextBox 7">
            <a:extLst>
              <a:ext uri="{FF2B5EF4-FFF2-40B4-BE49-F238E27FC236}">
                <a16:creationId xmlns:a16="http://schemas.microsoft.com/office/drawing/2014/main" id="{1E19E7BF-D0CD-4FB6-A90B-0607107937E2}"/>
              </a:ext>
            </a:extLst>
          </p:cNvPr>
          <p:cNvSpPr txBox="1"/>
          <p:nvPr/>
        </p:nvSpPr>
        <p:spPr>
          <a:xfrm rot="16200000">
            <a:off x="-341413" y="4026606"/>
            <a:ext cx="1567789" cy="261610"/>
          </a:xfrm>
          <a:prstGeom prst="rect">
            <a:avLst/>
          </a:prstGeom>
          <a:noFill/>
        </p:spPr>
        <p:txBody>
          <a:bodyPr wrap="square" rtlCol="0">
            <a:spAutoFit/>
          </a:bodyPr>
          <a:lstStyle/>
          <a:p>
            <a:r>
              <a:rPr lang="en-IN" sz="1100" dirty="0">
                <a:solidFill>
                  <a:srgbClr val="002060"/>
                </a:solidFill>
              </a:rPr>
              <a:t>Continued on next pg.</a:t>
            </a:r>
          </a:p>
        </p:txBody>
      </p:sp>
      <p:sp>
        <p:nvSpPr>
          <p:cNvPr id="10" name="Slide Number Placeholder 9">
            <a:extLst>
              <a:ext uri="{FF2B5EF4-FFF2-40B4-BE49-F238E27FC236}">
                <a16:creationId xmlns:a16="http://schemas.microsoft.com/office/drawing/2014/main" id="{C05800E4-9586-47B8-90BC-6C0492FA71F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a:t>
            </a:fld>
            <a:endParaRPr lang="en"/>
          </a:p>
        </p:txBody>
      </p:sp>
    </p:spTree>
    <p:extLst>
      <p:ext uri="{BB962C8B-B14F-4D97-AF65-F5344CB8AC3E}">
        <p14:creationId xmlns:p14="http://schemas.microsoft.com/office/powerpoint/2010/main" val="3424038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149)">
            <a:extLst>
              <a:ext uri="{FF2B5EF4-FFF2-40B4-BE49-F238E27FC236}">
                <a16:creationId xmlns:a16="http://schemas.microsoft.com/office/drawing/2014/main" id="{BE8EF08A-028C-4E76-B76F-97D01960A416}"/>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1191"/>
            <a:ext cx="9144000" cy="5141119"/>
          </a:xfrm>
          <a:prstGeom prst="rect">
            <a:avLst/>
          </a:prstGeom>
        </p:spPr>
      </p:pic>
    </p:spTree>
    <p:extLst>
      <p:ext uri="{BB962C8B-B14F-4D97-AF65-F5344CB8AC3E}">
        <p14:creationId xmlns:p14="http://schemas.microsoft.com/office/powerpoint/2010/main" val="12271432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151)">
            <a:extLst>
              <a:ext uri="{FF2B5EF4-FFF2-40B4-BE49-F238E27FC236}">
                <a16:creationId xmlns:a16="http://schemas.microsoft.com/office/drawing/2014/main" id="{C2D464DA-5BE0-4851-B9D3-6AA72F5E897A}"/>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1191"/>
            <a:ext cx="9144000" cy="5141119"/>
          </a:xfrm>
          <a:prstGeom prst="rect">
            <a:avLst/>
          </a:prstGeom>
        </p:spPr>
      </p:pic>
    </p:spTree>
    <p:extLst>
      <p:ext uri="{BB962C8B-B14F-4D97-AF65-F5344CB8AC3E}">
        <p14:creationId xmlns:p14="http://schemas.microsoft.com/office/powerpoint/2010/main" val="241891880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152)">
            <a:extLst>
              <a:ext uri="{FF2B5EF4-FFF2-40B4-BE49-F238E27FC236}">
                <a16:creationId xmlns:a16="http://schemas.microsoft.com/office/drawing/2014/main" id="{4326E99D-CAB9-400B-9FE2-F6C5292EEFE6}"/>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1191"/>
            <a:ext cx="9144000" cy="5141119"/>
          </a:xfrm>
          <a:prstGeom prst="rect">
            <a:avLst/>
          </a:prstGeom>
        </p:spPr>
      </p:pic>
    </p:spTree>
    <p:extLst>
      <p:ext uri="{BB962C8B-B14F-4D97-AF65-F5344CB8AC3E}">
        <p14:creationId xmlns:p14="http://schemas.microsoft.com/office/powerpoint/2010/main" val="239024360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153)">
            <a:extLst>
              <a:ext uri="{FF2B5EF4-FFF2-40B4-BE49-F238E27FC236}">
                <a16:creationId xmlns:a16="http://schemas.microsoft.com/office/drawing/2014/main" id="{9F6089FD-4178-4A02-9D0E-5EC0FF184E67}"/>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1191"/>
            <a:ext cx="9144000" cy="5141119"/>
          </a:xfrm>
          <a:prstGeom prst="rect">
            <a:avLst/>
          </a:prstGeom>
        </p:spPr>
      </p:pic>
    </p:spTree>
    <p:extLst>
      <p:ext uri="{BB962C8B-B14F-4D97-AF65-F5344CB8AC3E}">
        <p14:creationId xmlns:p14="http://schemas.microsoft.com/office/powerpoint/2010/main" val="223923817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154)">
            <a:extLst>
              <a:ext uri="{FF2B5EF4-FFF2-40B4-BE49-F238E27FC236}">
                <a16:creationId xmlns:a16="http://schemas.microsoft.com/office/drawing/2014/main" id="{330DB2A7-0C9A-41D6-88AC-D379CA6FC983}"/>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1191"/>
            <a:ext cx="9144000" cy="5141119"/>
          </a:xfrm>
          <a:prstGeom prst="rect">
            <a:avLst/>
          </a:prstGeom>
        </p:spPr>
      </p:pic>
    </p:spTree>
    <p:extLst>
      <p:ext uri="{BB962C8B-B14F-4D97-AF65-F5344CB8AC3E}">
        <p14:creationId xmlns:p14="http://schemas.microsoft.com/office/powerpoint/2010/main" val="239870898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155)">
            <a:extLst>
              <a:ext uri="{FF2B5EF4-FFF2-40B4-BE49-F238E27FC236}">
                <a16:creationId xmlns:a16="http://schemas.microsoft.com/office/drawing/2014/main" id="{D458F5F0-9E09-47A7-B8A8-2223427970AE}"/>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1191"/>
            <a:ext cx="9144000" cy="5141119"/>
          </a:xfrm>
          <a:prstGeom prst="rect">
            <a:avLst/>
          </a:prstGeom>
        </p:spPr>
      </p:pic>
    </p:spTree>
    <p:extLst>
      <p:ext uri="{BB962C8B-B14F-4D97-AF65-F5344CB8AC3E}">
        <p14:creationId xmlns:p14="http://schemas.microsoft.com/office/powerpoint/2010/main" val="255629718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156)">
            <a:extLst>
              <a:ext uri="{FF2B5EF4-FFF2-40B4-BE49-F238E27FC236}">
                <a16:creationId xmlns:a16="http://schemas.microsoft.com/office/drawing/2014/main" id="{AD844C5D-07D8-4307-B69F-C20F71C2EC1E}"/>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1191"/>
            <a:ext cx="9144000" cy="5141119"/>
          </a:xfrm>
          <a:prstGeom prst="rect">
            <a:avLst/>
          </a:prstGeom>
        </p:spPr>
      </p:pic>
    </p:spTree>
    <p:extLst>
      <p:ext uri="{BB962C8B-B14F-4D97-AF65-F5344CB8AC3E}">
        <p14:creationId xmlns:p14="http://schemas.microsoft.com/office/powerpoint/2010/main" val="294238336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157)">
            <a:extLst>
              <a:ext uri="{FF2B5EF4-FFF2-40B4-BE49-F238E27FC236}">
                <a16:creationId xmlns:a16="http://schemas.microsoft.com/office/drawing/2014/main" id="{F230C74F-6537-4160-A56F-6792EE6BD32F}"/>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1191"/>
            <a:ext cx="9144000" cy="5141119"/>
          </a:xfrm>
          <a:prstGeom prst="rect">
            <a:avLst/>
          </a:prstGeom>
        </p:spPr>
      </p:pic>
    </p:spTree>
    <p:extLst>
      <p:ext uri="{BB962C8B-B14F-4D97-AF65-F5344CB8AC3E}">
        <p14:creationId xmlns:p14="http://schemas.microsoft.com/office/powerpoint/2010/main" val="33018819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158)">
            <a:extLst>
              <a:ext uri="{FF2B5EF4-FFF2-40B4-BE49-F238E27FC236}">
                <a16:creationId xmlns:a16="http://schemas.microsoft.com/office/drawing/2014/main" id="{B11579E4-4C25-433C-A076-8F5D22A56AFB}"/>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1191"/>
            <a:ext cx="9144000" cy="5141119"/>
          </a:xfrm>
          <a:prstGeom prst="rect">
            <a:avLst/>
          </a:prstGeom>
        </p:spPr>
      </p:pic>
    </p:spTree>
    <p:extLst>
      <p:ext uri="{BB962C8B-B14F-4D97-AF65-F5344CB8AC3E}">
        <p14:creationId xmlns:p14="http://schemas.microsoft.com/office/powerpoint/2010/main" val="48663001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159)">
            <a:extLst>
              <a:ext uri="{FF2B5EF4-FFF2-40B4-BE49-F238E27FC236}">
                <a16:creationId xmlns:a16="http://schemas.microsoft.com/office/drawing/2014/main" id="{8CF5CBEB-A3C8-4CC9-AE3E-D46B258C7E89}"/>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1191"/>
            <a:ext cx="9144000" cy="5141119"/>
          </a:xfrm>
          <a:prstGeom prst="rect">
            <a:avLst/>
          </a:prstGeom>
        </p:spPr>
      </p:pic>
    </p:spTree>
    <p:extLst>
      <p:ext uri="{BB962C8B-B14F-4D97-AF65-F5344CB8AC3E}">
        <p14:creationId xmlns:p14="http://schemas.microsoft.com/office/powerpoint/2010/main" val="38552699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91C01E-992B-4219-89BC-CBB5919D8939}"/>
              </a:ext>
            </a:extLst>
          </p:cNvPr>
          <p:cNvSpPr>
            <a:spLocks noGrp="1"/>
          </p:cNvSpPr>
          <p:nvPr>
            <p:ph type="title"/>
          </p:nvPr>
        </p:nvSpPr>
        <p:spPr/>
        <p:txBody>
          <a:bodyPr/>
          <a:lstStyle/>
          <a:p>
            <a:r>
              <a:rPr lang="en-IN" u="sng" dirty="0"/>
              <a:t>Continued…</a:t>
            </a:r>
          </a:p>
        </p:txBody>
      </p:sp>
      <p:graphicFrame>
        <p:nvGraphicFramePr>
          <p:cNvPr id="6" name="Diagram 5">
            <a:extLst>
              <a:ext uri="{FF2B5EF4-FFF2-40B4-BE49-F238E27FC236}">
                <a16:creationId xmlns:a16="http://schemas.microsoft.com/office/drawing/2014/main" id="{AD79B17D-084C-4FBC-8D28-D17357ED03D5}"/>
              </a:ext>
            </a:extLst>
          </p:cNvPr>
          <p:cNvGraphicFramePr/>
          <p:nvPr>
            <p:extLst>
              <p:ext uri="{D42A27DB-BD31-4B8C-83A1-F6EECF244321}">
                <p14:modId xmlns:p14="http://schemas.microsoft.com/office/powerpoint/2010/main" val="2921855844"/>
              </p:ext>
            </p:extLst>
          </p:nvPr>
        </p:nvGraphicFramePr>
        <p:xfrm>
          <a:off x="311725" y="1562986"/>
          <a:ext cx="8520600" cy="331735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TextBox 6">
            <a:extLst>
              <a:ext uri="{FF2B5EF4-FFF2-40B4-BE49-F238E27FC236}">
                <a16:creationId xmlns:a16="http://schemas.microsoft.com/office/drawing/2014/main" id="{1DFC9CA7-ACA1-4CCB-9A0F-BBD248985F62}"/>
              </a:ext>
            </a:extLst>
          </p:cNvPr>
          <p:cNvSpPr txBox="1"/>
          <p:nvPr/>
        </p:nvSpPr>
        <p:spPr>
          <a:xfrm>
            <a:off x="714375" y="4086225"/>
            <a:ext cx="1935145" cy="307777"/>
          </a:xfrm>
          <a:prstGeom prst="rect">
            <a:avLst/>
          </a:prstGeom>
          <a:noFill/>
        </p:spPr>
        <p:txBody>
          <a:bodyPr wrap="none" rtlCol="0">
            <a:spAutoFit/>
          </a:bodyPr>
          <a:lstStyle/>
          <a:p>
            <a:r>
              <a:rPr lang="en-IN" dirty="0">
                <a:solidFill>
                  <a:schemeClr val="bg1"/>
                </a:solidFill>
              </a:rPr>
              <a:t>Continued on next pg.</a:t>
            </a:r>
          </a:p>
        </p:txBody>
      </p:sp>
      <p:sp>
        <p:nvSpPr>
          <p:cNvPr id="4" name="Slide Number Placeholder 3">
            <a:extLst>
              <a:ext uri="{FF2B5EF4-FFF2-40B4-BE49-F238E27FC236}">
                <a16:creationId xmlns:a16="http://schemas.microsoft.com/office/drawing/2014/main" id="{02A23F4D-E99F-494D-A6B6-462F4CC0649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a:t>
            </a:fld>
            <a:endParaRPr lang="en"/>
          </a:p>
        </p:txBody>
      </p:sp>
    </p:spTree>
    <p:extLst>
      <p:ext uri="{BB962C8B-B14F-4D97-AF65-F5344CB8AC3E}">
        <p14:creationId xmlns:p14="http://schemas.microsoft.com/office/powerpoint/2010/main" val="364001823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160)">
            <a:extLst>
              <a:ext uri="{FF2B5EF4-FFF2-40B4-BE49-F238E27FC236}">
                <a16:creationId xmlns:a16="http://schemas.microsoft.com/office/drawing/2014/main" id="{DDC092F6-5C2A-4A10-AC8A-E6B59D3C957F}"/>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1191"/>
            <a:ext cx="9144000" cy="5141119"/>
          </a:xfrm>
          <a:prstGeom prst="rect">
            <a:avLst/>
          </a:prstGeom>
        </p:spPr>
      </p:pic>
    </p:spTree>
    <p:extLst>
      <p:ext uri="{BB962C8B-B14F-4D97-AF65-F5344CB8AC3E}">
        <p14:creationId xmlns:p14="http://schemas.microsoft.com/office/powerpoint/2010/main" val="232298835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161)">
            <a:extLst>
              <a:ext uri="{FF2B5EF4-FFF2-40B4-BE49-F238E27FC236}">
                <a16:creationId xmlns:a16="http://schemas.microsoft.com/office/drawing/2014/main" id="{C2BFCBC2-E113-4E0D-9BF2-B46226822A3A}"/>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1191"/>
            <a:ext cx="9144000" cy="5141119"/>
          </a:xfrm>
          <a:prstGeom prst="rect">
            <a:avLst/>
          </a:prstGeom>
        </p:spPr>
      </p:pic>
    </p:spTree>
    <p:extLst>
      <p:ext uri="{BB962C8B-B14F-4D97-AF65-F5344CB8AC3E}">
        <p14:creationId xmlns:p14="http://schemas.microsoft.com/office/powerpoint/2010/main" val="27908818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162)">
            <a:extLst>
              <a:ext uri="{FF2B5EF4-FFF2-40B4-BE49-F238E27FC236}">
                <a16:creationId xmlns:a16="http://schemas.microsoft.com/office/drawing/2014/main" id="{BFD6AC26-0737-4778-94A4-B83DF2111042}"/>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1191"/>
            <a:ext cx="9144000" cy="5141119"/>
          </a:xfrm>
          <a:prstGeom prst="rect">
            <a:avLst/>
          </a:prstGeom>
        </p:spPr>
      </p:pic>
    </p:spTree>
    <p:extLst>
      <p:ext uri="{BB962C8B-B14F-4D97-AF65-F5344CB8AC3E}">
        <p14:creationId xmlns:p14="http://schemas.microsoft.com/office/powerpoint/2010/main" val="390858347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163)">
            <a:extLst>
              <a:ext uri="{FF2B5EF4-FFF2-40B4-BE49-F238E27FC236}">
                <a16:creationId xmlns:a16="http://schemas.microsoft.com/office/drawing/2014/main" id="{E8D668F3-9FA7-4A6D-B061-F8B3D574F07E}"/>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1191"/>
            <a:ext cx="9144000" cy="5141119"/>
          </a:xfrm>
          <a:prstGeom prst="rect">
            <a:avLst/>
          </a:prstGeom>
        </p:spPr>
      </p:pic>
    </p:spTree>
    <p:extLst>
      <p:ext uri="{BB962C8B-B14F-4D97-AF65-F5344CB8AC3E}">
        <p14:creationId xmlns:p14="http://schemas.microsoft.com/office/powerpoint/2010/main" val="409933869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164)">
            <a:extLst>
              <a:ext uri="{FF2B5EF4-FFF2-40B4-BE49-F238E27FC236}">
                <a16:creationId xmlns:a16="http://schemas.microsoft.com/office/drawing/2014/main" id="{37C9DC7A-59CE-481A-8243-C58BD910575C}"/>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1191"/>
            <a:ext cx="9144000" cy="5141119"/>
          </a:xfrm>
          <a:prstGeom prst="rect">
            <a:avLst/>
          </a:prstGeom>
        </p:spPr>
      </p:pic>
    </p:spTree>
    <p:extLst>
      <p:ext uri="{BB962C8B-B14F-4D97-AF65-F5344CB8AC3E}">
        <p14:creationId xmlns:p14="http://schemas.microsoft.com/office/powerpoint/2010/main" val="241502133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165)">
            <a:extLst>
              <a:ext uri="{FF2B5EF4-FFF2-40B4-BE49-F238E27FC236}">
                <a16:creationId xmlns:a16="http://schemas.microsoft.com/office/drawing/2014/main" id="{E4729DF4-375E-499F-AD73-0E29E524FA4B}"/>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1191"/>
            <a:ext cx="9144000" cy="5141119"/>
          </a:xfrm>
          <a:prstGeom prst="rect">
            <a:avLst/>
          </a:prstGeom>
        </p:spPr>
      </p:pic>
    </p:spTree>
    <p:extLst>
      <p:ext uri="{BB962C8B-B14F-4D97-AF65-F5344CB8AC3E}">
        <p14:creationId xmlns:p14="http://schemas.microsoft.com/office/powerpoint/2010/main" val="18910194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166)">
            <a:extLst>
              <a:ext uri="{FF2B5EF4-FFF2-40B4-BE49-F238E27FC236}">
                <a16:creationId xmlns:a16="http://schemas.microsoft.com/office/drawing/2014/main" id="{6847CD01-B57E-4D2D-91F4-83726786F996}"/>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1191"/>
            <a:ext cx="9144000" cy="5141119"/>
          </a:xfrm>
          <a:prstGeom prst="rect">
            <a:avLst/>
          </a:prstGeom>
        </p:spPr>
      </p:pic>
    </p:spTree>
    <p:extLst>
      <p:ext uri="{BB962C8B-B14F-4D97-AF65-F5344CB8AC3E}">
        <p14:creationId xmlns:p14="http://schemas.microsoft.com/office/powerpoint/2010/main" val="24486501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167)">
            <a:extLst>
              <a:ext uri="{FF2B5EF4-FFF2-40B4-BE49-F238E27FC236}">
                <a16:creationId xmlns:a16="http://schemas.microsoft.com/office/drawing/2014/main" id="{35B578F6-6604-4E95-B003-9DD72F93D32B}"/>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1191"/>
            <a:ext cx="9144000" cy="5141119"/>
          </a:xfrm>
          <a:prstGeom prst="rect">
            <a:avLst/>
          </a:prstGeom>
        </p:spPr>
      </p:pic>
    </p:spTree>
    <p:extLst>
      <p:ext uri="{BB962C8B-B14F-4D97-AF65-F5344CB8AC3E}">
        <p14:creationId xmlns:p14="http://schemas.microsoft.com/office/powerpoint/2010/main" val="288101117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168)">
            <a:extLst>
              <a:ext uri="{FF2B5EF4-FFF2-40B4-BE49-F238E27FC236}">
                <a16:creationId xmlns:a16="http://schemas.microsoft.com/office/drawing/2014/main" id="{2E423894-51E5-4A3C-82E5-BBF6D1E12571}"/>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1191"/>
            <a:ext cx="9144000" cy="5141119"/>
          </a:xfrm>
          <a:prstGeom prst="rect">
            <a:avLst/>
          </a:prstGeom>
        </p:spPr>
      </p:pic>
    </p:spTree>
    <p:extLst>
      <p:ext uri="{BB962C8B-B14F-4D97-AF65-F5344CB8AC3E}">
        <p14:creationId xmlns:p14="http://schemas.microsoft.com/office/powerpoint/2010/main" val="383732159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169)">
            <a:extLst>
              <a:ext uri="{FF2B5EF4-FFF2-40B4-BE49-F238E27FC236}">
                <a16:creationId xmlns:a16="http://schemas.microsoft.com/office/drawing/2014/main" id="{4A995D9B-496F-450E-9544-7EB41681C93C}"/>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1191"/>
            <a:ext cx="9144000" cy="5141119"/>
          </a:xfrm>
          <a:prstGeom prst="rect">
            <a:avLst/>
          </a:prstGeom>
        </p:spPr>
      </p:pic>
    </p:spTree>
    <p:extLst>
      <p:ext uri="{BB962C8B-B14F-4D97-AF65-F5344CB8AC3E}">
        <p14:creationId xmlns:p14="http://schemas.microsoft.com/office/powerpoint/2010/main" val="21635082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524AB31-AA46-4062-A64C-CCBFA2510FB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a:t>
            </a:fld>
            <a:endParaRPr lang="en"/>
          </a:p>
        </p:txBody>
      </p:sp>
      <p:pic>
        <p:nvPicPr>
          <p:cNvPr id="4" name="Picture 3">
            <a:extLst>
              <a:ext uri="{FF2B5EF4-FFF2-40B4-BE49-F238E27FC236}">
                <a16:creationId xmlns:a16="http://schemas.microsoft.com/office/drawing/2014/main" id="{B72B2DC5-CA67-4248-BC41-700C2592AD38}"/>
              </a:ext>
            </a:extLst>
          </p:cNvPr>
          <p:cNvPicPr>
            <a:picLocks noChangeAspect="1"/>
          </p:cNvPicPr>
          <p:nvPr/>
        </p:nvPicPr>
        <p:blipFill rotWithShape="1">
          <a:blip r:embed="rId2"/>
          <a:srcRect l="12480" t="5581" r="20078" b="44186"/>
          <a:stretch/>
        </p:blipFill>
        <p:spPr>
          <a:xfrm>
            <a:off x="0" y="0"/>
            <a:ext cx="9144000" cy="5143500"/>
          </a:xfrm>
          <a:prstGeom prst="rect">
            <a:avLst/>
          </a:prstGeom>
        </p:spPr>
      </p:pic>
      <p:sp>
        <p:nvSpPr>
          <p:cNvPr id="5" name="TextBox 4">
            <a:extLst>
              <a:ext uri="{FF2B5EF4-FFF2-40B4-BE49-F238E27FC236}">
                <a16:creationId xmlns:a16="http://schemas.microsoft.com/office/drawing/2014/main" id="{9A6E9271-AF32-4E21-8ED3-E6647A4EF792}"/>
              </a:ext>
            </a:extLst>
          </p:cNvPr>
          <p:cNvSpPr txBox="1"/>
          <p:nvPr/>
        </p:nvSpPr>
        <p:spPr>
          <a:xfrm>
            <a:off x="4465674" y="712381"/>
            <a:ext cx="1370888" cy="307777"/>
          </a:xfrm>
          <a:prstGeom prst="rect">
            <a:avLst/>
          </a:prstGeom>
          <a:noFill/>
        </p:spPr>
        <p:txBody>
          <a:bodyPr wrap="none" rtlCol="0">
            <a:spAutoFit/>
          </a:bodyPr>
          <a:lstStyle/>
          <a:p>
            <a:r>
              <a:rPr lang="en-IN" dirty="0"/>
              <a:t>Kakinada Silos</a:t>
            </a:r>
          </a:p>
        </p:txBody>
      </p:sp>
    </p:spTree>
    <p:extLst>
      <p:ext uri="{BB962C8B-B14F-4D97-AF65-F5344CB8AC3E}">
        <p14:creationId xmlns:p14="http://schemas.microsoft.com/office/powerpoint/2010/main" val="353867902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170)">
            <a:extLst>
              <a:ext uri="{FF2B5EF4-FFF2-40B4-BE49-F238E27FC236}">
                <a16:creationId xmlns:a16="http://schemas.microsoft.com/office/drawing/2014/main" id="{C3AAE2AE-2E93-4301-B903-E1655FBD12B6}"/>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1191"/>
            <a:ext cx="9144000" cy="5141119"/>
          </a:xfrm>
          <a:prstGeom prst="rect">
            <a:avLst/>
          </a:prstGeom>
        </p:spPr>
      </p:pic>
    </p:spTree>
    <p:extLst>
      <p:ext uri="{BB962C8B-B14F-4D97-AF65-F5344CB8AC3E}">
        <p14:creationId xmlns:p14="http://schemas.microsoft.com/office/powerpoint/2010/main" val="56058134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171)">
            <a:extLst>
              <a:ext uri="{FF2B5EF4-FFF2-40B4-BE49-F238E27FC236}">
                <a16:creationId xmlns:a16="http://schemas.microsoft.com/office/drawing/2014/main" id="{26691483-03C9-4F84-BDC8-0A6A29D52023}"/>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1191"/>
            <a:ext cx="9144000" cy="5141119"/>
          </a:xfrm>
          <a:prstGeom prst="rect">
            <a:avLst/>
          </a:prstGeom>
        </p:spPr>
      </p:pic>
    </p:spTree>
    <p:extLst>
      <p:ext uri="{BB962C8B-B14F-4D97-AF65-F5344CB8AC3E}">
        <p14:creationId xmlns:p14="http://schemas.microsoft.com/office/powerpoint/2010/main" val="83425219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172)">
            <a:extLst>
              <a:ext uri="{FF2B5EF4-FFF2-40B4-BE49-F238E27FC236}">
                <a16:creationId xmlns:a16="http://schemas.microsoft.com/office/drawing/2014/main" id="{10FA2E0D-41CB-49CF-8AC0-5FB19E8D48CE}"/>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1191"/>
            <a:ext cx="9144000" cy="5141119"/>
          </a:xfrm>
          <a:prstGeom prst="rect">
            <a:avLst/>
          </a:prstGeom>
        </p:spPr>
      </p:pic>
    </p:spTree>
    <p:extLst>
      <p:ext uri="{BB962C8B-B14F-4D97-AF65-F5344CB8AC3E}">
        <p14:creationId xmlns:p14="http://schemas.microsoft.com/office/powerpoint/2010/main" val="421842254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173)">
            <a:extLst>
              <a:ext uri="{FF2B5EF4-FFF2-40B4-BE49-F238E27FC236}">
                <a16:creationId xmlns:a16="http://schemas.microsoft.com/office/drawing/2014/main" id="{DE9CE1AC-FFF8-4F24-B6B7-9AD961840979}"/>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1191"/>
            <a:ext cx="9144000" cy="5141119"/>
          </a:xfrm>
          <a:prstGeom prst="rect">
            <a:avLst/>
          </a:prstGeom>
        </p:spPr>
      </p:pic>
    </p:spTree>
    <p:extLst>
      <p:ext uri="{BB962C8B-B14F-4D97-AF65-F5344CB8AC3E}">
        <p14:creationId xmlns:p14="http://schemas.microsoft.com/office/powerpoint/2010/main" val="186118644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174)">
            <a:extLst>
              <a:ext uri="{FF2B5EF4-FFF2-40B4-BE49-F238E27FC236}">
                <a16:creationId xmlns:a16="http://schemas.microsoft.com/office/drawing/2014/main" id="{B163FF38-71E1-4D94-A2A2-62B3C15B2290}"/>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1191"/>
            <a:ext cx="9144000" cy="5141119"/>
          </a:xfrm>
          <a:prstGeom prst="rect">
            <a:avLst/>
          </a:prstGeom>
        </p:spPr>
      </p:pic>
    </p:spTree>
    <p:extLst>
      <p:ext uri="{BB962C8B-B14F-4D97-AF65-F5344CB8AC3E}">
        <p14:creationId xmlns:p14="http://schemas.microsoft.com/office/powerpoint/2010/main" val="149312778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176)">
            <a:extLst>
              <a:ext uri="{FF2B5EF4-FFF2-40B4-BE49-F238E27FC236}">
                <a16:creationId xmlns:a16="http://schemas.microsoft.com/office/drawing/2014/main" id="{B9006712-1E0D-491C-BEB3-FB1A15F92B7C}"/>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1191"/>
            <a:ext cx="9144000" cy="5141119"/>
          </a:xfrm>
          <a:prstGeom prst="rect">
            <a:avLst/>
          </a:prstGeom>
        </p:spPr>
      </p:pic>
    </p:spTree>
    <p:extLst>
      <p:ext uri="{BB962C8B-B14F-4D97-AF65-F5344CB8AC3E}">
        <p14:creationId xmlns:p14="http://schemas.microsoft.com/office/powerpoint/2010/main" val="371730232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177)">
            <a:extLst>
              <a:ext uri="{FF2B5EF4-FFF2-40B4-BE49-F238E27FC236}">
                <a16:creationId xmlns:a16="http://schemas.microsoft.com/office/drawing/2014/main" id="{F0E7F419-C34E-46BC-AF62-505A9DAB3503}"/>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1191"/>
            <a:ext cx="9144000" cy="5141119"/>
          </a:xfrm>
          <a:prstGeom prst="rect">
            <a:avLst/>
          </a:prstGeom>
        </p:spPr>
      </p:pic>
    </p:spTree>
    <p:extLst>
      <p:ext uri="{BB962C8B-B14F-4D97-AF65-F5344CB8AC3E}">
        <p14:creationId xmlns:p14="http://schemas.microsoft.com/office/powerpoint/2010/main" val="20280466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178)">
            <a:extLst>
              <a:ext uri="{FF2B5EF4-FFF2-40B4-BE49-F238E27FC236}">
                <a16:creationId xmlns:a16="http://schemas.microsoft.com/office/drawing/2014/main" id="{C39F36E6-4B41-4A68-87E7-08E431858255}"/>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1191"/>
            <a:ext cx="9144000" cy="5141119"/>
          </a:xfrm>
          <a:prstGeom prst="rect">
            <a:avLst/>
          </a:prstGeom>
        </p:spPr>
      </p:pic>
    </p:spTree>
    <p:extLst>
      <p:ext uri="{BB962C8B-B14F-4D97-AF65-F5344CB8AC3E}">
        <p14:creationId xmlns:p14="http://schemas.microsoft.com/office/powerpoint/2010/main" val="386395929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179)">
            <a:extLst>
              <a:ext uri="{FF2B5EF4-FFF2-40B4-BE49-F238E27FC236}">
                <a16:creationId xmlns:a16="http://schemas.microsoft.com/office/drawing/2014/main" id="{420741F3-DFB4-4790-9225-063E6D6A6354}"/>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1191"/>
            <a:ext cx="9144000" cy="5141119"/>
          </a:xfrm>
          <a:prstGeom prst="rect">
            <a:avLst/>
          </a:prstGeom>
        </p:spPr>
      </p:pic>
    </p:spTree>
    <p:extLst>
      <p:ext uri="{BB962C8B-B14F-4D97-AF65-F5344CB8AC3E}">
        <p14:creationId xmlns:p14="http://schemas.microsoft.com/office/powerpoint/2010/main" val="358018928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180)">
            <a:extLst>
              <a:ext uri="{FF2B5EF4-FFF2-40B4-BE49-F238E27FC236}">
                <a16:creationId xmlns:a16="http://schemas.microsoft.com/office/drawing/2014/main" id="{6474C749-6F05-4B9F-B87A-D6AA43662EB4}"/>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1191"/>
            <a:ext cx="9144000" cy="5141119"/>
          </a:xfrm>
          <a:prstGeom prst="rect">
            <a:avLst/>
          </a:prstGeom>
        </p:spPr>
      </p:pic>
    </p:spTree>
    <p:extLst>
      <p:ext uri="{BB962C8B-B14F-4D97-AF65-F5344CB8AC3E}">
        <p14:creationId xmlns:p14="http://schemas.microsoft.com/office/powerpoint/2010/main" val="34054575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60C052-DD91-4B8D-A070-50C5F1399AA8}"/>
              </a:ext>
            </a:extLst>
          </p:cNvPr>
          <p:cNvSpPr>
            <a:spLocks noGrp="1"/>
          </p:cNvSpPr>
          <p:nvPr>
            <p:ph type="title"/>
          </p:nvPr>
        </p:nvSpPr>
        <p:spPr/>
        <p:txBody>
          <a:bodyPr/>
          <a:lstStyle/>
          <a:p>
            <a:endParaRPr lang="en-IN"/>
          </a:p>
        </p:txBody>
      </p:sp>
      <p:sp>
        <p:nvSpPr>
          <p:cNvPr id="3" name="Slide Number Placeholder 2">
            <a:extLst>
              <a:ext uri="{FF2B5EF4-FFF2-40B4-BE49-F238E27FC236}">
                <a16:creationId xmlns:a16="http://schemas.microsoft.com/office/drawing/2014/main" id="{FD5BF012-3586-4AE7-9F04-308BF2A4942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a:t>
            </a:fld>
            <a:endParaRPr lang="en"/>
          </a:p>
        </p:txBody>
      </p:sp>
      <p:pic>
        <p:nvPicPr>
          <p:cNvPr id="7" name="Picture 6">
            <a:extLst>
              <a:ext uri="{FF2B5EF4-FFF2-40B4-BE49-F238E27FC236}">
                <a16:creationId xmlns:a16="http://schemas.microsoft.com/office/drawing/2014/main" id="{9A1128F6-0893-404E-B58F-E080A584945B}"/>
              </a:ext>
            </a:extLst>
          </p:cNvPr>
          <p:cNvPicPr>
            <a:picLocks noChangeAspect="1"/>
          </p:cNvPicPr>
          <p:nvPr/>
        </p:nvPicPr>
        <p:blipFill>
          <a:blip r:embed="rId2"/>
          <a:stretch>
            <a:fillRect/>
          </a:stretch>
        </p:blipFill>
        <p:spPr>
          <a:xfrm>
            <a:off x="1985" y="1"/>
            <a:ext cx="4570013" cy="3427510"/>
          </a:xfrm>
          <a:prstGeom prst="rect">
            <a:avLst/>
          </a:prstGeom>
          <a:ln>
            <a:solidFill>
              <a:schemeClr val="tx1"/>
            </a:solidFill>
          </a:ln>
        </p:spPr>
      </p:pic>
      <p:pic>
        <p:nvPicPr>
          <p:cNvPr id="9" name="Picture 8">
            <a:extLst>
              <a:ext uri="{FF2B5EF4-FFF2-40B4-BE49-F238E27FC236}">
                <a16:creationId xmlns:a16="http://schemas.microsoft.com/office/drawing/2014/main" id="{67E3C05A-9036-4425-B732-D67B7FC4A5F4}"/>
              </a:ext>
            </a:extLst>
          </p:cNvPr>
          <p:cNvPicPr>
            <a:picLocks noChangeAspect="1"/>
          </p:cNvPicPr>
          <p:nvPr/>
        </p:nvPicPr>
        <p:blipFill>
          <a:blip r:embed="rId3"/>
          <a:stretch>
            <a:fillRect/>
          </a:stretch>
        </p:blipFill>
        <p:spPr>
          <a:xfrm>
            <a:off x="4572000" y="1"/>
            <a:ext cx="4570014" cy="3427510"/>
          </a:xfrm>
          <a:prstGeom prst="rect">
            <a:avLst/>
          </a:prstGeom>
          <a:ln>
            <a:solidFill>
              <a:schemeClr val="tx1"/>
            </a:solidFill>
          </a:ln>
        </p:spPr>
      </p:pic>
      <p:sp>
        <p:nvSpPr>
          <p:cNvPr id="10" name="TextBox 9">
            <a:extLst>
              <a:ext uri="{FF2B5EF4-FFF2-40B4-BE49-F238E27FC236}">
                <a16:creationId xmlns:a16="http://schemas.microsoft.com/office/drawing/2014/main" id="{ABA9F793-513C-4317-87E9-BBEA334A9A25}"/>
              </a:ext>
            </a:extLst>
          </p:cNvPr>
          <p:cNvSpPr txBox="1"/>
          <p:nvPr/>
        </p:nvSpPr>
        <p:spPr>
          <a:xfrm>
            <a:off x="661385" y="3620658"/>
            <a:ext cx="3251211" cy="307777"/>
          </a:xfrm>
          <a:prstGeom prst="rect">
            <a:avLst/>
          </a:prstGeom>
          <a:noFill/>
        </p:spPr>
        <p:txBody>
          <a:bodyPr wrap="none" rtlCol="0">
            <a:spAutoFit/>
          </a:bodyPr>
          <a:lstStyle/>
          <a:p>
            <a:r>
              <a:rPr lang="en-IN" dirty="0"/>
              <a:t>Suction Pumps and intake pipes visual</a:t>
            </a:r>
          </a:p>
        </p:txBody>
      </p:sp>
      <p:sp>
        <p:nvSpPr>
          <p:cNvPr id="11" name="TextBox 10">
            <a:extLst>
              <a:ext uri="{FF2B5EF4-FFF2-40B4-BE49-F238E27FC236}">
                <a16:creationId xmlns:a16="http://schemas.microsoft.com/office/drawing/2014/main" id="{238A7C0B-FBB7-406F-BCE5-C219BB4FAF33}"/>
              </a:ext>
            </a:extLst>
          </p:cNvPr>
          <p:cNvSpPr txBox="1"/>
          <p:nvPr/>
        </p:nvSpPr>
        <p:spPr>
          <a:xfrm>
            <a:off x="5600092" y="3652544"/>
            <a:ext cx="2513830" cy="307777"/>
          </a:xfrm>
          <a:prstGeom prst="rect">
            <a:avLst/>
          </a:prstGeom>
          <a:noFill/>
        </p:spPr>
        <p:txBody>
          <a:bodyPr wrap="none" rtlCol="0">
            <a:spAutoFit/>
          </a:bodyPr>
          <a:lstStyle/>
          <a:p>
            <a:r>
              <a:rPr lang="en-IN" dirty="0"/>
              <a:t>6 Air Sliders on the top of silo</a:t>
            </a:r>
          </a:p>
        </p:txBody>
      </p:sp>
    </p:spTree>
    <p:extLst>
      <p:ext uri="{BB962C8B-B14F-4D97-AF65-F5344CB8AC3E}">
        <p14:creationId xmlns:p14="http://schemas.microsoft.com/office/powerpoint/2010/main" val="26042907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181)">
            <a:extLst>
              <a:ext uri="{FF2B5EF4-FFF2-40B4-BE49-F238E27FC236}">
                <a16:creationId xmlns:a16="http://schemas.microsoft.com/office/drawing/2014/main" id="{411F8D23-8BF8-49EA-9831-3BD92F516C07}"/>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1191"/>
            <a:ext cx="9144000" cy="5141119"/>
          </a:xfrm>
          <a:prstGeom prst="rect">
            <a:avLst/>
          </a:prstGeom>
        </p:spPr>
      </p:pic>
    </p:spTree>
    <p:extLst>
      <p:ext uri="{BB962C8B-B14F-4D97-AF65-F5344CB8AC3E}">
        <p14:creationId xmlns:p14="http://schemas.microsoft.com/office/powerpoint/2010/main" val="35883590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182)">
            <a:extLst>
              <a:ext uri="{FF2B5EF4-FFF2-40B4-BE49-F238E27FC236}">
                <a16:creationId xmlns:a16="http://schemas.microsoft.com/office/drawing/2014/main" id="{F6802510-280F-4B85-BE05-A1C5AE866270}"/>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1191"/>
            <a:ext cx="9144000" cy="5141119"/>
          </a:xfrm>
          <a:prstGeom prst="rect">
            <a:avLst/>
          </a:prstGeom>
        </p:spPr>
      </p:pic>
    </p:spTree>
    <p:extLst>
      <p:ext uri="{BB962C8B-B14F-4D97-AF65-F5344CB8AC3E}">
        <p14:creationId xmlns:p14="http://schemas.microsoft.com/office/powerpoint/2010/main" val="8574476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183)">
            <a:extLst>
              <a:ext uri="{FF2B5EF4-FFF2-40B4-BE49-F238E27FC236}">
                <a16:creationId xmlns:a16="http://schemas.microsoft.com/office/drawing/2014/main" id="{A9AFD34C-D7E9-4981-BA31-D7D5579A7E60}"/>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1191"/>
            <a:ext cx="9144000" cy="5141119"/>
          </a:xfrm>
          <a:prstGeom prst="rect">
            <a:avLst/>
          </a:prstGeom>
        </p:spPr>
      </p:pic>
    </p:spTree>
    <p:extLst>
      <p:ext uri="{BB962C8B-B14F-4D97-AF65-F5344CB8AC3E}">
        <p14:creationId xmlns:p14="http://schemas.microsoft.com/office/powerpoint/2010/main" val="15199530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184)">
            <a:extLst>
              <a:ext uri="{FF2B5EF4-FFF2-40B4-BE49-F238E27FC236}">
                <a16:creationId xmlns:a16="http://schemas.microsoft.com/office/drawing/2014/main" id="{31699282-2A7A-4CDF-A8C1-2EAF079A36C5}"/>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1191"/>
            <a:ext cx="9144000" cy="5141119"/>
          </a:xfrm>
          <a:prstGeom prst="rect">
            <a:avLst/>
          </a:prstGeom>
        </p:spPr>
      </p:pic>
    </p:spTree>
    <p:extLst>
      <p:ext uri="{BB962C8B-B14F-4D97-AF65-F5344CB8AC3E}">
        <p14:creationId xmlns:p14="http://schemas.microsoft.com/office/powerpoint/2010/main" val="265261986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185)">
            <a:extLst>
              <a:ext uri="{FF2B5EF4-FFF2-40B4-BE49-F238E27FC236}">
                <a16:creationId xmlns:a16="http://schemas.microsoft.com/office/drawing/2014/main" id="{5420125B-9D27-4F32-81BF-A03BD42ED868}"/>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1191"/>
            <a:ext cx="9144000" cy="5141119"/>
          </a:xfrm>
          <a:prstGeom prst="rect">
            <a:avLst/>
          </a:prstGeom>
        </p:spPr>
      </p:pic>
    </p:spTree>
    <p:extLst>
      <p:ext uri="{BB962C8B-B14F-4D97-AF65-F5344CB8AC3E}">
        <p14:creationId xmlns:p14="http://schemas.microsoft.com/office/powerpoint/2010/main" val="43830641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186)">
            <a:extLst>
              <a:ext uri="{FF2B5EF4-FFF2-40B4-BE49-F238E27FC236}">
                <a16:creationId xmlns:a16="http://schemas.microsoft.com/office/drawing/2014/main" id="{A1BC40F0-3796-4D42-B275-2A3006A7EBE1}"/>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1191"/>
            <a:ext cx="9144000" cy="5141119"/>
          </a:xfrm>
          <a:prstGeom prst="rect">
            <a:avLst/>
          </a:prstGeom>
        </p:spPr>
      </p:pic>
    </p:spTree>
    <p:extLst>
      <p:ext uri="{BB962C8B-B14F-4D97-AF65-F5344CB8AC3E}">
        <p14:creationId xmlns:p14="http://schemas.microsoft.com/office/powerpoint/2010/main" val="122350553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187)">
            <a:extLst>
              <a:ext uri="{FF2B5EF4-FFF2-40B4-BE49-F238E27FC236}">
                <a16:creationId xmlns:a16="http://schemas.microsoft.com/office/drawing/2014/main" id="{718DFD4B-9250-4074-9B01-88C1F425DD58}"/>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1191"/>
            <a:ext cx="9144000" cy="5141119"/>
          </a:xfrm>
          <a:prstGeom prst="rect">
            <a:avLst/>
          </a:prstGeom>
        </p:spPr>
      </p:pic>
    </p:spTree>
    <p:extLst>
      <p:ext uri="{BB962C8B-B14F-4D97-AF65-F5344CB8AC3E}">
        <p14:creationId xmlns:p14="http://schemas.microsoft.com/office/powerpoint/2010/main" val="336229634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188)">
            <a:extLst>
              <a:ext uri="{FF2B5EF4-FFF2-40B4-BE49-F238E27FC236}">
                <a16:creationId xmlns:a16="http://schemas.microsoft.com/office/drawing/2014/main" id="{ADDC611A-A1DD-4EDB-B039-554B75A1774F}"/>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1191"/>
            <a:ext cx="9144000" cy="5141119"/>
          </a:xfrm>
          <a:prstGeom prst="rect">
            <a:avLst/>
          </a:prstGeom>
        </p:spPr>
      </p:pic>
    </p:spTree>
    <p:extLst>
      <p:ext uri="{BB962C8B-B14F-4D97-AF65-F5344CB8AC3E}">
        <p14:creationId xmlns:p14="http://schemas.microsoft.com/office/powerpoint/2010/main" val="38952498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189)">
            <a:extLst>
              <a:ext uri="{FF2B5EF4-FFF2-40B4-BE49-F238E27FC236}">
                <a16:creationId xmlns:a16="http://schemas.microsoft.com/office/drawing/2014/main" id="{622AE551-D2F3-4B6E-AF4B-7559CAC745CB}"/>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1191"/>
            <a:ext cx="9144000" cy="5141119"/>
          </a:xfrm>
          <a:prstGeom prst="rect">
            <a:avLst/>
          </a:prstGeom>
        </p:spPr>
      </p:pic>
    </p:spTree>
    <p:extLst>
      <p:ext uri="{BB962C8B-B14F-4D97-AF65-F5344CB8AC3E}">
        <p14:creationId xmlns:p14="http://schemas.microsoft.com/office/powerpoint/2010/main" val="116591566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190)">
            <a:extLst>
              <a:ext uri="{FF2B5EF4-FFF2-40B4-BE49-F238E27FC236}">
                <a16:creationId xmlns:a16="http://schemas.microsoft.com/office/drawing/2014/main" id="{AC348956-4713-4D8F-974E-3A67944E770E}"/>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1191"/>
            <a:ext cx="9144000" cy="5141119"/>
          </a:xfrm>
          <a:prstGeom prst="rect">
            <a:avLst/>
          </a:prstGeom>
        </p:spPr>
      </p:pic>
    </p:spTree>
    <p:extLst>
      <p:ext uri="{BB962C8B-B14F-4D97-AF65-F5344CB8AC3E}">
        <p14:creationId xmlns:p14="http://schemas.microsoft.com/office/powerpoint/2010/main" val="38951344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7CB292-61E8-4619-9E5A-497788AD019F}"/>
              </a:ext>
            </a:extLst>
          </p:cNvPr>
          <p:cNvSpPr>
            <a:spLocks noGrp="1"/>
          </p:cNvSpPr>
          <p:nvPr>
            <p:ph type="title"/>
          </p:nvPr>
        </p:nvSpPr>
        <p:spPr/>
        <p:txBody>
          <a:bodyPr>
            <a:normAutofit fontScale="90000"/>
          </a:bodyPr>
          <a:lstStyle/>
          <a:p>
            <a:r>
              <a:rPr lang="en-IN" u="sng" dirty="0"/>
              <a:t>Key Information received from Kakinada site visit</a:t>
            </a:r>
          </a:p>
        </p:txBody>
      </p:sp>
      <p:sp>
        <p:nvSpPr>
          <p:cNvPr id="4" name="TextBox 3">
            <a:extLst>
              <a:ext uri="{FF2B5EF4-FFF2-40B4-BE49-F238E27FC236}">
                <a16:creationId xmlns:a16="http://schemas.microsoft.com/office/drawing/2014/main" id="{5350556C-839A-4F13-B694-FD363F1014EE}"/>
              </a:ext>
            </a:extLst>
          </p:cNvPr>
          <p:cNvSpPr txBox="1"/>
          <p:nvPr/>
        </p:nvSpPr>
        <p:spPr>
          <a:xfrm>
            <a:off x="311725" y="1371600"/>
            <a:ext cx="8520600" cy="3754874"/>
          </a:xfrm>
          <a:prstGeom prst="rect">
            <a:avLst/>
          </a:prstGeom>
          <a:noFill/>
        </p:spPr>
        <p:txBody>
          <a:bodyPr wrap="square" rtlCol="0">
            <a:spAutoFit/>
          </a:bodyPr>
          <a:lstStyle/>
          <a:p>
            <a:pPr marL="171450" indent="-171450">
              <a:buFont typeface="Arial" panose="020B0604020202020204" pitchFamily="34" charset="0"/>
              <a:buChar char="•"/>
            </a:pPr>
            <a:r>
              <a:rPr lang="en-IN" dirty="0">
                <a:solidFill>
                  <a:schemeClr val="accent3">
                    <a:lumMod val="10000"/>
                  </a:schemeClr>
                </a:solidFill>
              </a:rPr>
              <a:t>Vedanta (Jharsuguda) has 3 silos, they distribute both Us and Jharsuguda.</a:t>
            </a:r>
          </a:p>
          <a:p>
            <a:pPr marL="171450" indent="-171450">
              <a:buFont typeface="Arial" panose="020B0604020202020204" pitchFamily="34" charset="0"/>
              <a:buChar char="•"/>
            </a:pPr>
            <a:r>
              <a:rPr lang="en-IN" dirty="0">
                <a:solidFill>
                  <a:schemeClr val="accent3">
                    <a:lumMod val="10000"/>
                  </a:schemeClr>
                </a:solidFill>
              </a:rPr>
              <a:t>Ship vessels come in frequent intervals and get stored in the silos randomly, which is free to load.</a:t>
            </a:r>
          </a:p>
          <a:p>
            <a:pPr marL="171450" indent="-171450">
              <a:buFont typeface="Arial" panose="020B0604020202020204" pitchFamily="34" charset="0"/>
              <a:buChar char="•"/>
            </a:pPr>
            <a:r>
              <a:rPr lang="en-IN" dirty="0">
                <a:solidFill>
                  <a:schemeClr val="accent3">
                    <a:lumMod val="10000"/>
                  </a:schemeClr>
                </a:solidFill>
              </a:rPr>
              <a:t>Capacity of Silos are 22.5 KL each, but they are filled to an extent of 21 KL only.</a:t>
            </a:r>
          </a:p>
          <a:p>
            <a:pPr marL="171450" indent="-171450">
              <a:buFont typeface="Arial" panose="020B0604020202020204" pitchFamily="34" charset="0"/>
              <a:buChar char="•"/>
            </a:pPr>
            <a:r>
              <a:rPr lang="en-IN" dirty="0">
                <a:solidFill>
                  <a:schemeClr val="accent3">
                    <a:lumMod val="10000"/>
                  </a:schemeClr>
                </a:solidFill>
              </a:rPr>
              <a:t>The Silos have air slides on the top that allows uniform distribution of alumina granules.</a:t>
            </a:r>
          </a:p>
          <a:p>
            <a:pPr marL="171450" indent="-171450">
              <a:buFont typeface="Arial" panose="020B0604020202020204" pitchFamily="34" charset="0"/>
              <a:buChar char="•"/>
            </a:pPr>
            <a:r>
              <a:rPr lang="en-IN" dirty="0">
                <a:solidFill>
                  <a:schemeClr val="accent3">
                    <a:lumMod val="10000"/>
                  </a:schemeClr>
                </a:solidFill>
              </a:rPr>
              <a:t>Angle of Steepness of silo bottom is only 10 degrees.</a:t>
            </a:r>
          </a:p>
          <a:p>
            <a:pPr marL="171450" indent="-171450">
              <a:buFont typeface="Arial" panose="020B0604020202020204" pitchFamily="34" charset="0"/>
              <a:buChar char="•"/>
            </a:pPr>
            <a:r>
              <a:rPr lang="en-IN" dirty="0">
                <a:solidFill>
                  <a:schemeClr val="accent3">
                    <a:lumMod val="10000"/>
                  </a:schemeClr>
                </a:solidFill>
              </a:rPr>
              <a:t>The bottom discharge point of silo is a rotary spin discharge, with only a single point.</a:t>
            </a:r>
          </a:p>
          <a:p>
            <a:pPr marL="171450" indent="-171450">
              <a:buFont typeface="Arial" panose="020B0604020202020204" pitchFamily="34" charset="0"/>
              <a:buChar char="•"/>
            </a:pPr>
            <a:r>
              <a:rPr lang="en-IN" dirty="0">
                <a:solidFill>
                  <a:schemeClr val="accent3">
                    <a:lumMod val="10000"/>
                  </a:schemeClr>
                </a:solidFill>
              </a:rPr>
              <a:t>After discharge, using conveyer belts and pipes the alumina is loaded onto the racks for further transport.</a:t>
            </a:r>
          </a:p>
          <a:p>
            <a:pPr marL="171450" indent="-171450">
              <a:buFont typeface="Arial" panose="020B0604020202020204" pitchFamily="34" charset="0"/>
              <a:buChar char="•"/>
            </a:pPr>
            <a:r>
              <a:rPr lang="en-IN" dirty="0">
                <a:solidFill>
                  <a:schemeClr val="accent3">
                    <a:lumMod val="10000"/>
                  </a:schemeClr>
                </a:solidFill>
              </a:rPr>
              <a:t>There Is no fixed amount delivered to Jharsuguda or the Balco plant, it all depends on the order amount, less amount is given more preference.</a:t>
            </a:r>
          </a:p>
          <a:p>
            <a:pPr marL="171450" indent="-171450">
              <a:buFont typeface="Arial" panose="020B0604020202020204" pitchFamily="34" charset="0"/>
              <a:buChar char="•"/>
            </a:pPr>
            <a:r>
              <a:rPr lang="en-IN" dirty="0">
                <a:solidFill>
                  <a:schemeClr val="accent3">
                    <a:lumMod val="10000"/>
                  </a:schemeClr>
                </a:solidFill>
              </a:rPr>
              <a:t>Silo Discharge rate – 700 tph (tonnes per hour), Silo Feed rate – 400 tph</a:t>
            </a:r>
          </a:p>
          <a:p>
            <a:pPr marL="171450" indent="-171450">
              <a:buFont typeface="Arial" panose="020B0604020202020204" pitchFamily="34" charset="0"/>
              <a:buChar char="•"/>
            </a:pPr>
            <a:r>
              <a:rPr lang="en-IN" dirty="0">
                <a:solidFill>
                  <a:schemeClr val="accent3">
                    <a:lumMod val="10000"/>
                  </a:schemeClr>
                </a:solidFill>
              </a:rPr>
              <a:t>Port In-charge said that there will be mixing in the silo layer if there are significant amount of more than one COA alumina present inside, but if there is very less amount of alumina present inside the silo then obviously seller defined COA will be observed.</a:t>
            </a:r>
          </a:p>
          <a:p>
            <a:pPr marL="171450" indent="-171450">
              <a:buFont typeface="Arial" panose="020B0604020202020204" pitchFamily="34" charset="0"/>
              <a:buChar char="•"/>
            </a:pPr>
            <a:endParaRPr lang="en-IN" dirty="0">
              <a:solidFill>
                <a:schemeClr val="accent3">
                  <a:lumMod val="10000"/>
                </a:schemeClr>
              </a:solidFill>
            </a:endParaRPr>
          </a:p>
          <a:p>
            <a:pPr marL="171450" indent="-171450">
              <a:buFont typeface="Arial" panose="020B0604020202020204" pitchFamily="34" charset="0"/>
              <a:buChar char="•"/>
            </a:pPr>
            <a:r>
              <a:rPr lang="en-IN" b="1" dirty="0">
                <a:solidFill>
                  <a:schemeClr val="accent3">
                    <a:lumMod val="10000"/>
                  </a:schemeClr>
                </a:solidFill>
              </a:rPr>
              <a:t>I’LL BE ANALYSING ASSUMING THAT THERE IS A SIGNIFICANT AMOUNT OF DIFFERENT COA ALUMINA PRESENT INSIDE THE SILO.</a:t>
            </a:r>
          </a:p>
        </p:txBody>
      </p:sp>
      <p:sp>
        <p:nvSpPr>
          <p:cNvPr id="7" name="Slide Number Placeholder 6">
            <a:extLst>
              <a:ext uri="{FF2B5EF4-FFF2-40B4-BE49-F238E27FC236}">
                <a16:creationId xmlns:a16="http://schemas.microsoft.com/office/drawing/2014/main" id="{A5DD9201-8229-4E74-A9B1-95A36B0C04E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a:t>
            </a:fld>
            <a:endParaRPr lang="en"/>
          </a:p>
        </p:txBody>
      </p:sp>
    </p:spTree>
    <p:extLst>
      <p:ext uri="{BB962C8B-B14F-4D97-AF65-F5344CB8AC3E}">
        <p14:creationId xmlns:p14="http://schemas.microsoft.com/office/powerpoint/2010/main" val="398615659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191)">
            <a:extLst>
              <a:ext uri="{FF2B5EF4-FFF2-40B4-BE49-F238E27FC236}">
                <a16:creationId xmlns:a16="http://schemas.microsoft.com/office/drawing/2014/main" id="{23DE08BC-AB68-419E-B21B-D5AF608A2BA6}"/>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1191"/>
            <a:ext cx="9144000" cy="5141119"/>
          </a:xfrm>
          <a:prstGeom prst="rect">
            <a:avLst/>
          </a:prstGeom>
        </p:spPr>
      </p:pic>
    </p:spTree>
    <p:extLst>
      <p:ext uri="{BB962C8B-B14F-4D97-AF65-F5344CB8AC3E}">
        <p14:creationId xmlns:p14="http://schemas.microsoft.com/office/powerpoint/2010/main" val="120675048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192)">
            <a:extLst>
              <a:ext uri="{FF2B5EF4-FFF2-40B4-BE49-F238E27FC236}">
                <a16:creationId xmlns:a16="http://schemas.microsoft.com/office/drawing/2014/main" id="{EC679ABD-AB39-4773-AE66-BFEDD964367B}"/>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1191"/>
            <a:ext cx="9144000" cy="5141119"/>
          </a:xfrm>
          <a:prstGeom prst="rect">
            <a:avLst/>
          </a:prstGeom>
        </p:spPr>
      </p:pic>
    </p:spTree>
    <p:extLst>
      <p:ext uri="{BB962C8B-B14F-4D97-AF65-F5344CB8AC3E}">
        <p14:creationId xmlns:p14="http://schemas.microsoft.com/office/powerpoint/2010/main" val="51679343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193)">
            <a:extLst>
              <a:ext uri="{FF2B5EF4-FFF2-40B4-BE49-F238E27FC236}">
                <a16:creationId xmlns:a16="http://schemas.microsoft.com/office/drawing/2014/main" id="{E247F837-8552-490E-9A18-2F3A1D359148}"/>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1191"/>
            <a:ext cx="9144000" cy="5141119"/>
          </a:xfrm>
          <a:prstGeom prst="rect">
            <a:avLst/>
          </a:prstGeom>
        </p:spPr>
      </p:pic>
    </p:spTree>
    <p:extLst>
      <p:ext uri="{BB962C8B-B14F-4D97-AF65-F5344CB8AC3E}">
        <p14:creationId xmlns:p14="http://schemas.microsoft.com/office/powerpoint/2010/main" val="104859861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194)">
            <a:extLst>
              <a:ext uri="{FF2B5EF4-FFF2-40B4-BE49-F238E27FC236}">
                <a16:creationId xmlns:a16="http://schemas.microsoft.com/office/drawing/2014/main" id="{BBE57075-9720-4F2B-9C47-D1F301362185}"/>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1191"/>
            <a:ext cx="9144000" cy="5141119"/>
          </a:xfrm>
          <a:prstGeom prst="rect">
            <a:avLst/>
          </a:prstGeom>
        </p:spPr>
      </p:pic>
    </p:spTree>
    <p:extLst>
      <p:ext uri="{BB962C8B-B14F-4D97-AF65-F5344CB8AC3E}">
        <p14:creationId xmlns:p14="http://schemas.microsoft.com/office/powerpoint/2010/main" val="181073337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195)">
            <a:extLst>
              <a:ext uri="{FF2B5EF4-FFF2-40B4-BE49-F238E27FC236}">
                <a16:creationId xmlns:a16="http://schemas.microsoft.com/office/drawing/2014/main" id="{1FD7C237-E284-427F-9719-28C43AE0782F}"/>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1191"/>
            <a:ext cx="9144000" cy="5141119"/>
          </a:xfrm>
          <a:prstGeom prst="rect">
            <a:avLst/>
          </a:prstGeom>
        </p:spPr>
      </p:pic>
    </p:spTree>
    <p:extLst>
      <p:ext uri="{BB962C8B-B14F-4D97-AF65-F5344CB8AC3E}">
        <p14:creationId xmlns:p14="http://schemas.microsoft.com/office/powerpoint/2010/main" val="16978930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196)">
            <a:extLst>
              <a:ext uri="{FF2B5EF4-FFF2-40B4-BE49-F238E27FC236}">
                <a16:creationId xmlns:a16="http://schemas.microsoft.com/office/drawing/2014/main" id="{4C5C12CA-963A-4D92-8AD1-7A27243DD05B}"/>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1191"/>
            <a:ext cx="9144000" cy="5141119"/>
          </a:xfrm>
          <a:prstGeom prst="rect">
            <a:avLst/>
          </a:prstGeom>
        </p:spPr>
      </p:pic>
    </p:spTree>
    <p:extLst>
      <p:ext uri="{BB962C8B-B14F-4D97-AF65-F5344CB8AC3E}">
        <p14:creationId xmlns:p14="http://schemas.microsoft.com/office/powerpoint/2010/main" val="368152084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197)">
            <a:extLst>
              <a:ext uri="{FF2B5EF4-FFF2-40B4-BE49-F238E27FC236}">
                <a16:creationId xmlns:a16="http://schemas.microsoft.com/office/drawing/2014/main" id="{4BE56F9E-AA0B-420B-834F-DD276124761B}"/>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1191"/>
            <a:ext cx="9144000" cy="5141119"/>
          </a:xfrm>
          <a:prstGeom prst="rect">
            <a:avLst/>
          </a:prstGeom>
        </p:spPr>
      </p:pic>
    </p:spTree>
    <p:extLst>
      <p:ext uri="{BB962C8B-B14F-4D97-AF65-F5344CB8AC3E}">
        <p14:creationId xmlns:p14="http://schemas.microsoft.com/office/powerpoint/2010/main" val="377969205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198)">
            <a:extLst>
              <a:ext uri="{FF2B5EF4-FFF2-40B4-BE49-F238E27FC236}">
                <a16:creationId xmlns:a16="http://schemas.microsoft.com/office/drawing/2014/main" id="{E91A3468-A10E-4F07-A3F8-EA4C0D6E0472}"/>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1191"/>
            <a:ext cx="9144000" cy="5141119"/>
          </a:xfrm>
          <a:prstGeom prst="rect">
            <a:avLst/>
          </a:prstGeom>
        </p:spPr>
      </p:pic>
    </p:spTree>
    <p:extLst>
      <p:ext uri="{BB962C8B-B14F-4D97-AF65-F5344CB8AC3E}">
        <p14:creationId xmlns:p14="http://schemas.microsoft.com/office/powerpoint/2010/main" val="399561086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241A8D-7FEF-43F1-BADC-AF9EC49CE6AB}"/>
              </a:ext>
            </a:extLst>
          </p:cNvPr>
          <p:cNvSpPr>
            <a:spLocks noGrp="1"/>
          </p:cNvSpPr>
          <p:nvPr>
            <p:ph type="title"/>
          </p:nvPr>
        </p:nvSpPr>
        <p:spPr/>
        <p:txBody>
          <a:bodyPr/>
          <a:lstStyle/>
          <a:p>
            <a:r>
              <a:rPr lang="en-IN" u="sng" dirty="0"/>
              <a:t>To Summarize…</a:t>
            </a:r>
          </a:p>
        </p:txBody>
      </p:sp>
      <p:sp>
        <p:nvSpPr>
          <p:cNvPr id="3" name="Slide Number Placeholder 2">
            <a:extLst>
              <a:ext uri="{FF2B5EF4-FFF2-40B4-BE49-F238E27FC236}">
                <a16:creationId xmlns:a16="http://schemas.microsoft.com/office/drawing/2014/main" id="{F434F076-F3F0-4E80-9BD6-9003C52F92B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78</a:t>
            </a:fld>
            <a:endParaRPr lang="en"/>
          </a:p>
        </p:txBody>
      </p:sp>
      <p:sp>
        <p:nvSpPr>
          <p:cNvPr id="4" name="TextBox 3">
            <a:extLst>
              <a:ext uri="{FF2B5EF4-FFF2-40B4-BE49-F238E27FC236}">
                <a16:creationId xmlns:a16="http://schemas.microsoft.com/office/drawing/2014/main" id="{A1B435E3-D70D-438A-8000-CFFD8080E740}"/>
              </a:ext>
            </a:extLst>
          </p:cNvPr>
          <p:cNvSpPr txBox="1"/>
          <p:nvPr/>
        </p:nvSpPr>
        <p:spPr>
          <a:xfrm>
            <a:off x="563526" y="1493537"/>
            <a:ext cx="7908932" cy="2800767"/>
          </a:xfrm>
          <a:prstGeom prst="rect">
            <a:avLst/>
          </a:prstGeom>
          <a:noFill/>
        </p:spPr>
        <p:txBody>
          <a:bodyPr wrap="square" rtlCol="0">
            <a:spAutoFit/>
          </a:bodyPr>
          <a:lstStyle/>
          <a:p>
            <a:r>
              <a:rPr lang="en-IN" sz="1600" dirty="0"/>
              <a:t>From analysing the </a:t>
            </a:r>
          </a:p>
          <a:p>
            <a:pPr marL="285750" indent="-285750">
              <a:buFont typeface="Arial" panose="020B0604020202020204" pitchFamily="34" charset="0"/>
              <a:buChar char="•"/>
            </a:pPr>
            <a:r>
              <a:rPr lang="en-IN" sz="1600" dirty="0"/>
              <a:t>Steep angle of the silo, </a:t>
            </a:r>
          </a:p>
          <a:p>
            <a:pPr marL="285750" indent="-285750">
              <a:buFont typeface="Arial" panose="020B0604020202020204" pitchFamily="34" charset="0"/>
              <a:buChar char="•"/>
            </a:pPr>
            <a:r>
              <a:rPr lang="en-IN" sz="1600" dirty="0"/>
              <a:t>Properties of alumina flowing, </a:t>
            </a:r>
          </a:p>
          <a:p>
            <a:pPr marL="285750" indent="-285750">
              <a:buFont typeface="Arial" panose="020B0604020202020204" pitchFamily="34" charset="0"/>
              <a:buChar char="•"/>
            </a:pPr>
            <a:r>
              <a:rPr lang="en-IN" sz="1600" dirty="0"/>
              <a:t>Rotary discharge (single point), </a:t>
            </a:r>
          </a:p>
          <a:p>
            <a:pPr marL="285750" indent="-285750">
              <a:buFont typeface="Arial" panose="020B0604020202020204" pitchFamily="34" charset="0"/>
              <a:buChar char="•"/>
            </a:pPr>
            <a:r>
              <a:rPr lang="en-IN" sz="1600" dirty="0"/>
              <a:t>Discharge rate</a:t>
            </a:r>
          </a:p>
          <a:p>
            <a:pPr marL="285750" indent="-285750">
              <a:buFont typeface="Arial" panose="020B0604020202020204" pitchFamily="34" charset="0"/>
              <a:buChar char="•"/>
            </a:pPr>
            <a:r>
              <a:rPr lang="en-IN" sz="1600" dirty="0"/>
              <a:t>Data observed</a:t>
            </a:r>
          </a:p>
          <a:p>
            <a:pPr marL="285750" indent="-285750">
              <a:buFont typeface="Arial" panose="020B0604020202020204" pitchFamily="34" charset="0"/>
              <a:buChar char="•"/>
            </a:pPr>
            <a:r>
              <a:rPr lang="en-IN" sz="1600" dirty="0"/>
              <a:t>Statement of Port In-Charge,</a:t>
            </a:r>
          </a:p>
          <a:p>
            <a:endParaRPr lang="en-IN" sz="1600" dirty="0"/>
          </a:p>
          <a:p>
            <a:r>
              <a:rPr lang="en-IN" sz="1600" dirty="0"/>
              <a:t>I conclude that alumina are </a:t>
            </a:r>
            <a:r>
              <a:rPr lang="en-IN" sz="1600" u="sng" dirty="0"/>
              <a:t>mixing</a:t>
            </a:r>
            <a:r>
              <a:rPr lang="en-IN" sz="1600" dirty="0"/>
              <a:t>* and the accusations “COA of both sellers and our tested sample are same” are false, a mixed COA value is being observed both by data and the factors.</a:t>
            </a:r>
          </a:p>
        </p:txBody>
      </p:sp>
      <p:sp>
        <p:nvSpPr>
          <p:cNvPr id="5" name="TextBox 4">
            <a:extLst>
              <a:ext uri="{FF2B5EF4-FFF2-40B4-BE49-F238E27FC236}">
                <a16:creationId xmlns:a16="http://schemas.microsoft.com/office/drawing/2014/main" id="{74509B56-60F7-4637-8F75-F690ADCC413E}"/>
              </a:ext>
            </a:extLst>
          </p:cNvPr>
          <p:cNvSpPr txBox="1"/>
          <p:nvPr/>
        </p:nvSpPr>
        <p:spPr>
          <a:xfrm>
            <a:off x="4784651" y="4860017"/>
            <a:ext cx="3567002" cy="307777"/>
          </a:xfrm>
          <a:prstGeom prst="rect">
            <a:avLst/>
          </a:prstGeom>
          <a:noFill/>
        </p:spPr>
        <p:txBody>
          <a:bodyPr wrap="none" rtlCol="0">
            <a:spAutoFit/>
          </a:bodyPr>
          <a:lstStyle/>
          <a:p>
            <a:r>
              <a:rPr lang="en-IN" i="1" dirty="0"/>
              <a:t>*</a:t>
            </a:r>
            <a:r>
              <a:rPr lang="en-IN" i="1" dirty="0">
                <a:hlinkClick r:id="rId2" action="ppaction://hlinksldjump"/>
              </a:rPr>
              <a:t>according to my assumption taken earlier </a:t>
            </a:r>
            <a:endParaRPr lang="en-IN" i="1" dirty="0"/>
          </a:p>
        </p:txBody>
      </p:sp>
    </p:spTree>
    <p:extLst>
      <p:ext uri="{BB962C8B-B14F-4D97-AF65-F5344CB8AC3E}">
        <p14:creationId xmlns:p14="http://schemas.microsoft.com/office/powerpoint/2010/main" val="404559570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3558EC-6226-4D04-89E8-0CBCAFF6DF5B}"/>
              </a:ext>
            </a:extLst>
          </p:cNvPr>
          <p:cNvSpPr>
            <a:spLocks noGrp="1"/>
          </p:cNvSpPr>
          <p:nvPr>
            <p:ph type="title"/>
          </p:nvPr>
        </p:nvSpPr>
        <p:spPr>
          <a:xfrm>
            <a:off x="226208" y="2571750"/>
            <a:ext cx="8520600" cy="623700"/>
          </a:xfrm>
        </p:spPr>
        <p:txBody>
          <a:bodyPr/>
          <a:lstStyle/>
          <a:p>
            <a:r>
              <a:rPr lang="en-IN" dirty="0">
                <a:solidFill>
                  <a:schemeClr val="tx1"/>
                </a:solidFill>
              </a:rPr>
              <a:t>THANK YOU.</a:t>
            </a:r>
          </a:p>
        </p:txBody>
      </p:sp>
      <p:sp>
        <p:nvSpPr>
          <p:cNvPr id="3" name="Slide Number Placeholder 2">
            <a:extLst>
              <a:ext uri="{FF2B5EF4-FFF2-40B4-BE49-F238E27FC236}">
                <a16:creationId xmlns:a16="http://schemas.microsoft.com/office/drawing/2014/main" id="{5446635F-754D-44E5-8F18-7E6552D1339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79</a:t>
            </a:fld>
            <a:endParaRPr lang="en"/>
          </a:p>
        </p:txBody>
      </p:sp>
    </p:spTree>
    <p:extLst>
      <p:ext uri="{BB962C8B-B14F-4D97-AF65-F5344CB8AC3E}">
        <p14:creationId xmlns:p14="http://schemas.microsoft.com/office/powerpoint/2010/main" val="29225181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7CB292-61E8-4619-9E5A-497788AD019F}"/>
              </a:ext>
            </a:extLst>
          </p:cNvPr>
          <p:cNvSpPr>
            <a:spLocks noGrp="1"/>
          </p:cNvSpPr>
          <p:nvPr>
            <p:ph type="title"/>
          </p:nvPr>
        </p:nvSpPr>
        <p:spPr/>
        <p:txBody>
          <a:bodyPr>
            <a:normAutofit/>
          </a:bodyPr>
          <a:lstStyle/>
          <a:p>
            <a:r>
              <a:rPr lang="en-IN" u="sng" dirty="0"/>
              <a:t>Analysing Approach</a:t>
            </a:r>
          </a:p>
        </p:txBody>
      </p:sp>
      <p:sp>
        <p:nvSpPr>
          <p:cNvPr id="4" name="TextBox 3">
            <a:extLst>
              <a:ext uri="{FF2B5EF4-FFF2-40B4-BE49-F238E27FC236}">
                <a16:creationId xmlns:a16="http://schemas.microsoft.com/office/drawing/2014/main" id="{5350556C-839A-4F13-B694-FD363F1014EE}"/>
              </a:ext>
            </a:extLst>
          </p:cNvPr>
          <p:cNvSpPr txBox="1"/>
          <p:nvPr/>
        </p:nvSpPr>
        <p:spPr>
          <a:xfrm>
            <a:off x="311725" y="1371600"/>
            <a:ext cx="8520600" cy="3416320"/>
          </a:xfrm>
          <a:prstGeom prst="rect">
            <a:avLst/>
          </a:prstGeom>
          <a:noFill/>
        </p:spPr>
        <p:txBody>
          <a:bodyPr wrap="square" rtlCol="0">
            <a:spAutoFit/>
          </a:bodyPr>
          <a:lstStyle/>
          <a:p>
            <a:endParaRPr lang="en-IN" sz="1500" dirty="0">
              <a:solidFill>
                <a:schemeClr val="accent3">
                  <a:lumMod val="10000"/>
                </a:schemeClr>
              </a:solidFill>
            </a:endParaRPr>
          </a:p>
          <a:p>
            <a:pPr marL="171450" indent="-171450">
              <a:buFont typeface="Arial" panose="020B0604020202020204" pitchFamily="34" charset="0"/>
              <a:buChar char="•"/>
            </a:pPr>
            <a:r>
              <a:rPr lang="en-IN" sz="1500" dirty="0">
                <a:solidFill>
                  <a:schemeClr val="accent3">
                    <a:lumMod val="10000"/>
                  </a:schemeClr>
                </a:solidFill>
              </a:rPr>
              <a:t>If you are receiving alumina from different suppliers with varying specifications and you are storing it in silos, it is expected that the material will mix to some extent within the silo. However, it's important to note that the degree of mixing can depend on several factors, including the </a:t>
            </a:r>
          </a:p>
          <a:p>
            <a:pPr marL="228600" indent="-228600">
              <a:buFont typeface="+mj-lt"/>
              <a:buAutoNum type="arabicPeriod"/>
            </a:pPr>
            <a:r>
              <a:rPr lang="en-IN" sz="1500" u="sng" dirty="0">
                <a:solidFill>
                  <a:schemeClr val="accent3">
                    <a:lumMod val="10000"/>
                  </a:schemeClr>
                </a:solidFill>
              </a:rPr>
              <a:t>design and operation of the silos</a:t>
            </a:r>
            <a:r>
              <a:rPr lang="en-IN" sz="1500" dirty="0">
                <a:solidFill>
                  <a:schemeClr val="accent3">
                    <a:lumMod val="10000"/>
                  </a:schemeClr>
                </a:solidFill>
              </a:rPr>
              <a:t>, </a:t>
            </a:r>
          </a:p>
          <a:p>
            <a:pPr marL="228600" indent="-228600">
              <a:buFont typeface="+mj-lt"/>
              <a:buAutoNum type="arabicPeriod"/>
            </a:pPr>
            <a:r>
              <a:rPr lang="en-IN" sz="1500" dirty="0">
                <a:solidFill>
                  <a:schemeClr val="accent3">
                    <a:lumMod val="10000"/>
                  </a:schemeClr>
                </a:solidFill>
              </a:rPr>
              <a:t>the </a:t>
            </a:r>
            <a:r>
              <a:rPr lang="en-IN" sz="1500" u="sng" dirty="0">
                <a:solidFill>
                  <a:schemeClr val="accent3">
                    <a:lumMod val="10000"/>
                  </a:schemeClr>
                </a:solidFill>
              </a:rPr>
              <a:t>flow properties of the alumina</a:t>
            </a:r>
            <a:r>
              <a:rPr lang="en-IN" sz="1500" dirty="0">
                <a:solidFill>
                  <a:schemeClr val="accent3">
                    <a:lumMod val="10000"/>
                  </a:schemeClr>
                </a:solidFill>
              </a:rPr>
              <a:t>, and </a:t>
            </a:r>
          </a:p>
          <a:p>
            <a:pPr marL="228600" indent="-228600">
              <a:buFont typeface="+mj-lt"/>
              <a:buAutoNum type="arabicPeriod"/>
            </a:pPr>
            <a:r>
              <a:rPr lang="en-IN" sz="1500" dirty="0">
                <a:solidFill>
                  <a:schemeClr val="accent3">
                    <a:lumMod val="10000"/>
                  </a:schemeClr>
                </a:solidFill>
              </a:rPr>
              <a:t>the </a:t>
            </a:r>
            <a:r>
              <a:rPr lang="en-IN" sz="1500" u="sng" dirty="0">
                <a:solidFill>
                  <a:schemeClr val="accent3">
                    <a:lumMod val="10000"/>
                  </a:schemeClr>
                </a:solidFill>
              </a:rPr>
              <a:t>duration of storage</a:t>
            </a:r>
            <a:r>
              <a:rPr lang="en-IN" sz="1500" dirty="0">
                <a:solidFill>
                  <a:schemeClr val="accent3">
                    <a:lumMod val="10000"/>
                  </a:schemeClr>
                </a:solidFill>
              </a:rPr>
              <a:t>.</a:t>
            </a:r>
          </a:p>
          <a:p>
            <a:pPr marL="171450" indent="-171450">
              <a:buFont typeface="Arial" panose="020B0604020202020204" pitchFamily="34" charset="0"/>
              <a:buChar char="•"/>
            </a:pPr>
            <a:endParaRPr lang="en-IN" sz="1500" dirty="0">
              <a:solidFill>
                <a:schemeClr val="accent3">
                  <a:lumMod val="10000"/>
                </a:schemeClr>
              </a:solidFill>
            </a:endParaRPr>
          </a:p>
          <a:p>
            <a:pPr marL="171450" indent="-171450">
              <a:buFont typeface="Arial" panose="020B0604020202020204" pitchFamily="34" charset="0"/>
              <a:buChar char="•"/>
            </a:pPr>
            <a:r>
              <a:rPr lang="en-IN" sz="1600" dirty="0">
                <a:solidFill>
                  <a:schemeClr val="accent3">
                    <a:lumMod val="10000"/>
                  </a:schemeClr>
                </a:solidFill>
              </a:rPr>
              <a:t>However, there are a few possibilities that could explain why you are receiving alumina with the same COA as instructed by the seller:</a:t>
            </a:r>
          </a:p>
          <a:p>
            <a:pPr marL="171450" indent="-171450">
              <a:buFont typeface="Arial" panose="020B0604020202020204" pitchFamily="34" charset="0"/>
              <a:buChar char="•"/>
            </a:pPr>
            <a:endParaRPr lang="en-IN" sz="1600" dirty="0">
              <a:solidFill>
                <a:schemeClr val="accent3">
                  <a:lumMod val="10000"/>
                </a:schemeClr>
              </a:solidFill>
            </a:endParaRPr>
          </a:p>
          <a:p>
            <a:pPr marL="342900" indent="-342900">
              <a:buFont typeface="+mj-lt"/>
              <a:buAutoNum type="arabicPeriod"/>
            </a:pPr>
            <a:r>
              <a:rPr lang="en-IN" sz="1600" u="sng" dirty="0">
                <a:solidFill>
                  <a:schemeClr val="accent3">
                    <a:lumMod val="10000"/>
                  </a:schemeClr>
                </a:solidFill>
              </a:rPr>
              <a:t>Uniformity of Alumina Batches</a:t>
            </a:r>
            <a:r>
              <a:rPr lang="en-IN" sz="1600" dirty="0">
                <a:solidFill>
                  <a:schemeClr val="accent3">
                    <a:lumMod val="10000"/>
                  </a:schemeClr>
                </a:solidFill>
              </a:rPr>
              <a:t>: If the suppliers provide alumina with consistent specifications, there may not be significant variations in the COA between the different batches.</a:t>
            </a:r>
          </a:p>
        </p:txBody>
      </p:sp>
      <p:sp>
        <p:nvSpPr>
          <p:cNvPr id="6" name="Slide Number Placeholder 5">
            <a:extLst>
              <a:ext uri="{FF2B5EF4-FFF2-40B4-BE49-F238E27FC236}">
                <a16:creationId xmlns:a16="http://schemas.microsoft.com/office/drawing/2014/main" id="{EEEB2315-7CDA-4AA7-9B77-06841C1EC89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a:t>
            </a:fld>
            <a:endParaRPr lang="en"/>
          </a:p>
        </p:txBody>
      </p:sp>
    </p:spTree>
    <p:extLst>
      <p:ext uri="{BB962C8B-B14F-4D97-AF65-F5344CB8AC3E}">
        <p14:creationId xmlns:p14="http://schemas.microsoft.com/office/powerpoint/2010/main" val="32031694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7CB292-61E8-4619-9E5A-497788AD019F}"/>
              </a:ext>
            </a:extLst>
          </p:cNvPr>
          <p:cNvSpPr>
            <a:spLocks noGrp="1"/>
          </p:cNvSpPr>
          <p:nvPr>
            <p:ph type="title"/>
          </p:nvPr>
        </p:nvSpPr>
        <p:spPr/>
        <p:txBody>
          <a:bodyPr>
            <a:normAutofit/>
          </a:bodyPr>
          <a:lstStyle/>
          <a:p>
            <a:r>
              <a:rPr lang="en-IN" u="sng" dirty="0"/>
              <a:t>Analysing Approach</a:t>
            </a:r>
          </a:p>
        </p:txBody>
      </p:sp>
      <p:sp>
        <p:nvSpPr>
          <p:cNvPr id="4" name="TextBox 3">
            <a:extLst>
              <a:ext uri="{FF2B5EF4-FFF2-40B4-BE49-F238E27FC236}">
                <a16:creationId xmlns:a16="http://schemas.microsoft.com/office/drawing/2014/main" id="{5350556C-839A-4F13-B694-FD363F1014EE}"/>
              </a:ext>
            </a:extLst>
          </p:cNvPr>
          <p:cNvSpPr txBox="1"/>
          <p:nvPr/>
        </p:nvSpPr>
        <p:spPr>
          <a:xfrm>
            <a:off x="311725" y="1371600"/>
            <a:ext cx="8520600" cy="1708160"/>
          </a:xfrm>
          <a:prstGeom prst="rect">
            <a:avLst/>
          </a:prstGeom>
          <a:noFill/>
        </p:spPr>
        <p:txBody>
          <a:bodyPr wrap="square" rtlCol="0">
            <a:spAutoFit/>
          </a:bodyPr>
          <a:lstStyle/>
          <a:p>
            <a:pPr marL="171450" indent="-171450">
              <a:buFont typeface="Arial" panose="020B0604020202020204" pitchFamily="34" charset="0"/>
              <a:buChar char="•"/>
            </a:pPr>
            <a:r>
              <a:rPr lang="en-IN" sz="1500" u="sng" dirty="0">
                <a:solidFill>
                  <a:schemeClr val="accent3">
                    <a:lumMod val="10000"/>
                  </a:schemeClr>
                </a:solidFill>
              </a:rPr>
              <a:t>Segregation during Discharge</a:t>
            </a:r>
            <a:r>
              <a:rPr lang="en-IN" sz="1500" dirty="0">
                <a:solidFill>
                  <a:schemeClr val="accent3">
                    <a:lumMod val="10000"/>
                  </a:schemeClr>
                </a:solidFill>
              </a:rPr>
              <a:t>: Even if there is some mixing in the silo, the discharge process itself could lead to segregation, resulting in batches that closely resemble the original COA values. Factors such as flow patterns, discharge mechanisms, and handling equipment can affect the segregation of alumina during extraction from the silo.</a:t>
            </a:r>
          </a:p>
          <a:p>
            <a:endParaRPr lang="en-IN" sz="1500" dirty="0">
              <a:solidFill>
                <a:schemeClr val="accent3">
                  <a:lumMod val="10000"/>
                </a:schemeClr>
              </a:solidFill>
            </a:endParaRPr>
          </a:p>
          <a:p>
            <a:pPr marL="171450" indent="-171450">
              <a:buFont typeface="Arial" panose="020B0604020202020204" pitchFamily="34" charset="0"/>
              <a:buChar char="•"/>
            </a:pPr>
            <a:r>
              <a:rPr lang="en-IN" sz="1500" dirty="0">
                <a:solidFill>
                  <a:schemeClr val="accent3">
                    <a:lumMod val="10000"/>
                  </a:schemeClr>
                </a:solidFill>
              </a:rPr>
              <a:t>It's worth noting that the </a:t>
            </a:r>
            <a:r>
              <a:rPr lang="en-IN" sz="1500" dirty="0" err="1">
                <a:solidFill>
                  <a:schemeClr val="accent3">
                    <a:lumMod val="10000"/>
                  </a:schemeClr>
                </a:solidFill>
              </a:rPr>
              <a:t>behavior</a:t>
            </a:r>
            <a:r>
              <a:rPr lang="en-IN" sz="1500" dirty="0">
                <a:solidFill>
                  <a:schemeClr val="accent3">
                    <a:lumMod val="10000"/>
                  </a:schemeClr>
                </a:solidFill>
              </a:rPr>
              <a:t> of alumina in silos can be influenced by various factors, and the specific circumstances at your facility may differ. </a:t>
            </a:r>
          </a:p>
        </p:txBody>
      </p:sp>
      <p:sp>
        <p:nvSpPr>
          <p:cNvPr id="6" name="Slide Number Placeholder 5">
            <a:extLst>
              <a:ext uri="{FF2B5EF4-FFF2-40B4-BE49-F238E27FC236}">
                <a16:creationId xmlns:a16="http://schemas.microsoft.com/office/drawing/2014/main" id="{EEEB2315-7CDA-4AA7-9B77-06841C1EC89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a:t>
            </a:fld>
            <a:endParaRPr lang="en"/>
          </a:p>
        </p:txBody>
      </p:sp>
    </p:spTree>
    <p:extLst>
      <p:ext uri="{BB962C8B-B14F-4D97-AF65-F5344CB8AC3E}">
        <p14:creationId xmlns:p14="http://schemas.microsoft.com/office/powerpoint/2010/main" val="1673753584"/>
      </p:ext>
    </p:extLst>
  </p:cSld>
  <p:clrMapOvr>
    <a:masterClrMapping/>
  </p:clrMapOvr>
</p:sld>
</file>

<file path=ppt/theme/theme1.xml><?xml version="1.0" encoding="utf-8"?>
<a:theme xmlns:a="http://schemas.openxmlformats.org/drawingml/2006/main" name="Paradigm">
  <a:themeElements>
    <a:clrScheme name="Paradigm">
      <a:dk1>
        <a:srgbClr val="31394D"/>
      </a:dk1>
      <a:lt1>
        <a:srgbClr val="FFFFFF"/>
      </a:lt1>
      <a:dk2>
        <a:srgbClr val="666666"/>
      </a:dk2>
      <a:lt2>
        <a:srgbClr val="626B73"/>
      </a:lt2>
      <a:accent1>
        <a:srgbClr val="002F4A"/>
      </a:accent1>
      <a:accent2>
        <a:srgbClr val="D9C4B1"/>
      </a:accent2>
      <a:accent3>
        <a:srgbClr val="EDE3DA"/>
      </a:accent3>
      <a:accent4>
        <a:srgbClr val="B85741"/>
      </a:accent4>
      <a:accent5>
        <a:srgbClr val="009384"/>
      </a:accent5>
      <a:accent6>
        <a:srgbClr val="D0F6FF"/>
      </a:accent6>
      <a:hlink>
        <a:srgbClr val="009384"/>
      </a:hlink>
      <a:folHlink>
        <a:srgbClr val="00938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Gallery</Template>
  <TotalTime>3391</TotalTime>
  <Words>2166</Words>
  <Application>Microsoft Office PowerPoint</Application>
  <PresentationFormat>On-screen Show (16:9)</PresentationFormat>
  <Paragraphs>156</Paragraphs>
  <Slides>79</Slides>
  <Notes>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79</vt:i4>
      </vt:variant>
    </vt:vector>
  </HeadingPairs>
  <TitlesOfParts>
    <vt:vector size="85" baseType="lpstr">
      <vt:lpstr>Arial</vt:lpstr>
      <vt:lpstr>Symbol</vt:lpstr>
      <vt:lpstr>Merriweather</vt:lpstr>
      <vt:lpstr>Wingdings</vt:lpstr>
      <vt:lpstr>Roboto</vt:lpstr>
      <vt:lpstr>Paradigm</vt:lpstr>
      <vt:lpstr>Assignment-1 (Silo Analysis) (Vedanta Resources Ltd.)</vt:lpstr>
      <vt:lpstr>Problem Statement</vt:lpstr>
      <vt:lpstr>Procedure (Vessels to Balco) </vt:lpstr>
      <vt:lpstr>Continued…</vt:lpstr>
      <vt:lpstr>PowerPoint Presentation</vt:lpstr>
      <vt:lpstr>PowerPoint Presentation</vt:lpstr>
      <vt:lpstr>Key Information received from Kakinada site visit</vt:lpstr>
      <vt:lpstr>Analysing Approach</vt:lpstr>
      <vt:lpstr>Analysing Approach</vt:lpstr>
      <vt:lpstr>Alumina Properties</vt:lpstr>
      <vt:lpstr>Alumina Properties</vt:lpstr>
      <vt:lpstr>Alumina Properties</vt:lpstr>
      <vt:lpstr>Flow in silo</vt:lpstr>
      <vt:lpstr>Flow in silo</vt:lpstr>
      <vt:lpstr>PowerPoint Presentation</vt:lpstr>
      <vt:lpstr>Rotary Discharge in Silo</vt:lpstr>
      <vt:lpstr>Alumina in silo</vt:lpstr>
      <vt:lpstr>Alumina in silo</vt:lpstr>
      <vt:lpstr>Analysing conditions</vt:lpstr>
      <vt:lpstr>Analysing conditions (Contd.)</vt:lpstr>
      <vt:lpstr>Graph and Data Analysis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To Summarize…</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Assignment-1 (Silo Analysis) (Vedanta Resources Ltd.)</dc:title>
  <cp:lastModifiedBy>Rishi Kachhwaha</cp:lastModifiedBy>
  <cp:revision>73</cp:revision>
  <dcterms:modified xsi:type="dcterms:W3CDTF">2023-06-27T05:29:53Z</dcterms:modified>
</cp:coreProperties>
</file>